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640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4C600B-1C93-3302-8C55-538741D417D0}" name="Beth Soltow" initials="BS" userId="S::beth.soltow@progyny.com::f4171bad-25c0-46bd-9a55-7f325d9199e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1F6FC"/>
    <a:srgbClr val="EBFCFF"/>
    <a:srgbClr val="FFAB6B"/>
    <a:srgbClr val="F48027"/>
    <a:srgbClr val="FFD38C"/>
    <a:srgbClr val="EDBA98"/>
    <a:srgbClr val="E6F7FA"/>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6575B7-4441-3673-7374-0C8EF88FE322}" v="497" dt="2026-03-05T18:55:01.194"/>
    <p1510:client id="{4297D5B8-AEB5-2F3E-CBD7-A25A20683FC7}" v="803" dt="2026-03-05T17:11:02.628"/>
    <p1510:client id="{5B481956-C8B3-75BF-6FD3-994586342C3B}" v="4" dt="2026-03-05T18:25:29.855"/>
    <p1510:client id="{886E768D-50EA-E402-D104-82DAE42521B9}" v="6" dt="2026-03-05T19:00:20.837"/>
    <p1510:client id="{9083E74C-7DED-9121-0F90-DC9955BCB590}" v="5" dt="2026-03-06T16:32:37.156"/>
    <p1510:client id="{BDBCE07C-AC27-D503-BD00-B4AC3202E5DF}" v="4" dt="2026-03-05T17:38:59.521"/>
    <p1510:client id="{BFBB99F5-CA42-1CD1-54E2-3C3CB50B5495}" v="9" dt="2026-03-05T20:00:34.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4895D-6D14-49D2-8ADF-B1A5D2BF092B}" type="datetimeFigureOut">
              <a:t>3/11/2026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4EA55-F69F-4AFE-BAEF-EC555AA69FC6}" type="slidenum">
              <a:t>‹#›</a:t>
            </a:fld>
            <a:endParaRPr lang="en-US"/>
          </a:p>
        </p:txBody>
      </p:sp>
    </p:spTree>
    <p:extLst>
      <p:ext uri="{BB962C8B-B14F-4D97-AF65-F5344CB8AC3E}">
        <p14:creationId xmlns:p14="http://schemas.microsoft.com/office/powerpoint/2010/main" val="225429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5499E3-F89A-4B96-9AFE-F374CE5C6F20}" type="slidenum">
              <a:rPr lang="en-US" smtClean="0"/>
              <a:t>1</a:t>
            </a:fld>
            <a:endParaRPr lang="en-US"/>
          </a:p>
        </p:txBody>
      </p:sp>
    </p:spTree>
    <p:extLst>
      <p:ext uri="{BB962C8B-B14F-4D97-AF65-F5344CB8AC3E}">
        <p14:creationId xmlns:p14="http://schemas.microsoft.com/office/powerpoint/2010/main" val="181329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ogo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165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7" name="Picture 16" descr="A person holding hands and smiling&#10;&#10;AI-generated content may be incorrect.">
            <a:extLst>
              <a:ext uri="{FF2B5EF4-FFF2-40B4-BE49-F238E27FC236}">
                <a16:creationId xmlns:a16="http://schemas.microsoft.com/office/drawing/2014/main" id="{DA5ACE88-53F8-32B3-50A8-DE0D85D65A64}"/>
              </a:ext>
            </a:extLst>
          </p:cNvPr>
          <p:cNvPicPr>
            <a:picLocks noChangeAspect="1"/>
          </p:cNvPicPr>
          <p:nvPr userDrawn="1"/>
        </p:nvPicPr>
        <p:blipFill>
          <a:blip r:embed="rId2"/>
          <a:srcRect l="42197" t="-2224" r="1030" b="-5976"/>
          <a:stretch>
            <a:fillRect/>
          </a:stretch>
        </p:blipFill>
        <p:spPr>
          <a:xfrm>
            <a:off x="6582835" y="-106515"/>
            <a:ext cx="5899385" cy="5180993"/>
          </a:xfrm>
          <a:prstGeom prst="rect">
            <a:avLst/>
          </a:prstGeom>
        </p:spPr>
      </p:pic>
      <p:sp>
        <p:nvSpPr>
          <p:cNvPr id="20" name="Freeform 19">
            <a:extLst>
              <a:ext uri="{FF2B5EF4-FFF2-40B4-BE49-F238E27FC236}">
                <a16:creationId xmlns:a16="http://schemas.microsoft.com/office/drawing/2014/main" id="{60307B90-63D6-45CD-7243-51A2E24743F4}"/>
              </a:ext>
            </a:extLst>
          </p:cNvPr>
          <p:cNvSpPr/>
          <p:nvPr userDrawn="1"/>
        </p:nvSpPr>
        <p:spPr>
          <a:xfrm>
            <a:off x="9304171" y="-607086"/>
            <a:ext cx="3246873" cy="2860617"/>
          </a:xfrm>
          <a:custGeom>
            <a:avLst/>
            <a:gdLst>
              <a:gd name="connsiteX0" fmla="*/ 334740 w 3508441"/>
              <a:gd name="connsiteY0" fmla="*/ 0 h 3091068"/>
              <a:gd name="connsiteX1" fmla="*/ 3508441 w 3508441"/>
              <a:gd name="connsiteY1" fmla="*/ 0 h 3091068"/>
              <a:gd name="connsiteX2" fmla="*/ 3508441 w 3508441"/>
              <a:gd name="connsiteY2" fmla="*/ 2381868 h 3091068"/>
              <a:gd name="connsiteX3" fmla="*/ 3392960 w 3508441"/>
              <a:gd name="connsiteY3" fmla="*/ 2508928 h 3091068"/>
              <a:gd name="connsiteX4" fmla="*/ 1987550 w 3508441"/>
              <a:gd name="connsiteY4" fmla="*/ 3091068 h 3091068"/>
              <a:gd name="connsiteX5" fmla="*/ 0 w 3508441"/>
              <a:gd name="connsiteY5" fmla="*/ 1103518 h 3091068"/>
              <a:gd name="connsiteX6" fmla="*/ 239886 w 3508441"/>
              <a:gd name="connsiteY6" fmla="*/ 156133 h 3091068"/>
              <a:gd name="connsiteX7" fmla="*/ 334740 w 3508441"/>
              <a:gd name="connsiteY7" fmla="*/ 0 h 30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8441" h="3091068">
                <a:moveTo>
                  <a:pt x="334740" y="0"/>
                </a:moveTo>
                <a:lnTo>
                  <a:pt x="3508441" y="0"/>
                </a:lnTo>
                <a:lnTo>
                  <a:pt x="3508441" y="2381868"/>
                </a:lnTo>
                <a:lnTo>
                  <a:pt x="3392960" y="2508928"/>
                </a:lnTo>
                <a:cubicBezTo>
                  <a:pt x="3033285" y="2868604"/>
                  <a:pt x="2536397" y="3091068"/>
                  <a:pt x="1987550" y="3091068"/>
                </a:cubicBezTo>
                <a:cubicBezTo>
                  <a:pt x="889856" y="3091068"/>
                  <a:pt x="0" y="2201212"/>
                  <a:pt x="0" y="1103518"/>
                </a:cubicBezTo>
                <a:cubicBezTo>
                  <a:pt x="0" y="760489"/>
                  <a:pt x="86900" y="437756"/>
                  <a:pt x="239886" y="156133"/>
                </a:cubicBezTo>
                <a:lnTo>
                  <a:pt x="334740" y="0"/>
                </a:lnTo>
                <a:close/>
              </a:path>
            </a:pathLst>
          </a:custGeom>
          <a:solidFill>
            <a:srgbClr val="1140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descr="A pregnant person holding a baby&#10;&#10;AI-generated content may be incorrect.">
            <a:extLst>
              <a:ext uri="{FF2B5EF4-FFF2-40B4-BE49-F238E27FC236}">
                <a16:creationId xmlns:a16="http://schemas.microsoft.com/office/drawing/2014/main" id="{BD9FB96C-8783-666D-71D1-855FA109EA28}"/>
              </a:ext>
            </a:extLst>
          </p:cNvPr>
          <p:cNvPicPr>
            <a:picLocks noChangeAspect="1"/>
          </p:cNvPicPr>
          <p:nvPr userDrawn="1"/>
        </p:nvPicPr>
        <p:blipFill>
          <a:blip r:embed="rId3"/>
          <a:srcRect l="22924" t="11626" r="11541" b="5076"/>
          <a:stretch>
            <a:fillRect/>
          </a:stretch>
        </p:blipFill>
        <p:spPr>
          <a:xfrm>
            <a:off x="3872652" y="0"/>
            <a:ext cx="2534460" cy="6858000"/>
          </a:xfrm>
          <a:prstGeom prst="rect">
            <a:avLst/>
          </a:prstGeom>
        </p:spPr>
      </p:pic>
      <p:pic>
        <p:nvPicPr>
          <p:cNvPr id="8" name="Picture 7" descr="A person and person sitting on a couch&#10;&#10;AI-generated content may be incorrect.">
            <a:extLst>
              <a:ext uri="{FF2B5EF4-FFF2-40B4-BE49-F238E27FC236}">
                <a16:creationId xmlns:a16="http://schemas.microsoft.com/office/drawing/2014/main" id="{A49323B2-F64A-1BE6-193D-C48FCB79548A}"/>
              </a:ext>
            </a:extLst>
          </p:cNvPr>
          <p:cNvPicPr>
            <a:picLocks noChangeAspect="1"/>
          </p:cNvPicPr>
          <p:nvPr userDrawn="1"/>
        </p:nvPicPr>
        <p:blipFill>
          <a:blip r:embed="rId4"/>
          <a:srcRect l="28233" t="24601" r="4299" b="21424"/>
          <a:stretch>
            <a:fillRect/>
          </a:stretch>
        </p:blipFill>
        <p:spPr>
          <a:xfrm>
            <a:off x="0" y="0"/>
            <a:ext cx="3696929" cy="6867832"/>
          </a:xfrm>
          <a:prstGeom prst="rect">
            <a:avLst/>
          </a:prstGeom>
        </p:spPr>
      </p:pic>
      <p:sp>
        <p:nvSpPr>
          <p:cNvPr id="5" name="Freeform 4">
            <a:extLst>
              <a:ext uri="{FF2B5EF4-FFF2-40B4-BE49-F238E27FC236}">
                <a16:creationId xmlns:a16="http://schemas.microsoft.com/office/drawing/2014/main" id="{5CD6D8FD-9ABB-EBA9-2C1A-FEC9E6467553}"/>
              </a:ext>
            </a:extLst>
          </p:cNvPr>
          <p:cNvSpPr/>
          <p:nvPr userDrawn="1"/>
        </p:nvSpPr>
        <p:spPr>
          <a:xfrm>
            <a:off x="0" y="3975725"/>
            <a:ext cx="12220575" cy="2728452"/>
          </a:xfrm>
          <a:custGeom>
            <a:avLst/>
            <a:gdLst>
              <a:gd name="connsiteX0" fmla="*/ 438912 w 12893040"/>
              <a:gd name="connsiteY0" fmla="*/ 228600 h 3392424"/>
              <a:gd name="connsiteX1" fmla="*/ 2706624 w 12893040"/>
              <a:gd name="connsiteY1" fmla="*/ 91440 h 3392424"/>
              <a:gd name="connsiteX2" fmla="*/ 9171432 w 12893040"/>
              <a:gd name="connsiteY2" fmla="*/ 502920 h 3392424"/>
              <a:gd name="connsiteX3" fmla="*/ 12810744 w 12893040"/>
              <a:gd name="connsiteY3" fmla="*/ 0 h 3392424"/>
              <a:gd name="connsiteX4" fmla="*/ 12810744 w 12893040"/>
              <a:gd name="connsiteY4" fmla="*/ 3054096 h 3392424"/>
              <a:gd name="connsiteX5" fmla="*/ 12893040 w 12893040"/>
              <a:gd name="connsiteY5" fmla="*/ 3044952 h 3392424"/>
              <a:gd name="connsiteX6" fmla="*/ 0 w 12893040"/>
              <a:gd name="connsiteY6" fmla="*/ 3044952 h 3392424"/>
              <a:gd name="connsiteX7" fmla="*/ 0 w 12893040"/>
              <a:gd name="connsiteY7" fmla="*/ 3392424 h 3392424"/>
              <a:gd name="connsiteX8" fmla="*/ 0 w 12893040"/>
              <a:gd name="connsiteY8" fmla="*/ 301752 h 3392424"/>
              <a:gd name="connsiteX9" fmla="*/ 438912 w 12893040"/>
              <a:gd name="connsiteY9" fmla="*/ 228600 h 3392424"/>
              <a:gd name="connsiteX0" fmla="*/ 0 w 12893040"/>
              <a:gd name="connsiteY0" fmla="*/ 301752 h 3392424"/>
              <a:gd name="connsiteX1" fmla="*/ 2706624 w 12893040"/>
              <a:gd name="connsiteY1" fmla="*/ 91440 h 3392424"/>
              <a:gd name="connsiteX2" fmla="*/ 9171432 w 12893040"/>
              <a:gd name="connsiteY2" fmla="*/ 502920 h 3392424"/>
              <a:gd name="connsiteX3" fmla="*/ 12810744 w 12893040"/>
              <a:gd name="connsiteY3" fmla="*/ 0 h 3392424"/>
              <a:gd name="connsiteX4" fmla="*/ 12810744 w 12893040"/>
              <a:gd name="connsiteY4" fmla="*/ 3054096 h 3392424"/>
              <a:gd name="connsiteX5" fmla="*/ 12893040 w 12893040"/>
              <a:gd name="connsiteY5" fmla="*/ 3044952 h 3392424"/>
              <a:gd name="connsiteX6" fmla="*/ 0 w 12893040"/>
              <a:gd name="connsiteY6" fmla="*/ 3044952 h 3392424"/>
              <a:gd name="connsiteX7" fmla="*/ 0 w 12893040"/>
              <a:gd name="connsiteY7" fmla="*/ 3392424 h 3392424"/>
              <a:gd name="connsiteX8" fmla="*/ 0 w 12893040"/>
              <a:gd name="connsiteY8" fmla="*/ 301752 h 3392424"/>
              <a:gd name="connsiteX0" fmla="*/ 0 w 12893040"/>
              <a:gd name="connsiteY0" fmla="*/ 301752 h 3392424"/>
              <a:gd name="connsiteX1" fmla="*/ 2212848 w 12893040"/>
              <a:gd name="connsiteY1" fmla="*/ 9144 h 3392424"/>
              <a:gd name="connsiteX2" fmla="*/ 9171432 w 12893040"/>
              <a:gd name="connsiteY2" fmla="*/ 502920 h 3392424"/>
              <a:gd name="connsiteX3" fmla="*/ 12810744 w 12893040"/>
              <a:gd name="connsiteY3" fmla="*/ 0 h 3392424"/>
              <a:gd name="connsiteX4" fmla="*/ 12810744 w 12893040"/>
              <a:gd name="connsiteY4" fmla="*/ 3054096 h 3392424"/>
              <a:gd name="connsiteX5" fmla="*/ 12893040 w 12893040"/>
              <a:gd name="connsiteY5" fmla="*/ 3044952 h 3392424"/>
              <a:gd name="connsiteX6" fmla="*/ 0 w 12893040"/>
              <a:gd name="connsiteY6" fmla="*/ 3044952 h 3392424"/>
              <a:gd name="connsiteX7" fmla="*/ 0 w 12893040"/>
              <a:gd name="connsiteY7" fmla="*/ 3392424 h 3392424"/>
              <a:gd name="connsiteX8" fmla="*/ 0 w 12893040"/>
              <a:gd name="connsiteY8" fmla="*/ 301752 h 3392424"/>
              <a:gd name="connsiteX0" fmla="*/ 0 w 12893040"/>
              <a:gd name="connsiteY0" fmla="*/ 370817 h 3461489"/>
              <a:gd name="connsiteX1" fmla="*/ 2212848 w 12893040"/>
              <a:gd name="connsiteY1" fmla="*/ 78209 h 3461489"/>
              <a:gd name="connsiteX2" fmla="*/ 9171432 w 12893040"/>
              <a:gd name="connsiteY2" fmla="*/ 571985 h 3461489"/>
              <a:gd name="connsiteX3" fmla="*/ 12810744 w 12893040"/>
              <a:gd name="connsiteY3" fmla="*/ 69065 h 3461489"/>
              <a:gd name="connsiteX4" fmla="*/ 12810744 w 12893040"/>
              <a:gd name="connsiteY4" fmla="*/ 3123161 h 3461489"/>
              <a:gd name="connsiteX5" fmla="*/ 12893040 w 12893040"/>
              <a:gd name="connsiteY5" fmla="*/ 3114017 h 3461489"/>
              <a:gd name="connsiteX6" fmla="*/ 0 w 12893040"/>
              <a:gd name="connsiteY6" fmla="*/ 3114017 h 3461489"/>
              <a:gd name="connsiteX7" fmla="*/ 0 w 12893040"/>
              <a:gd name="connsiteY7" fmla="*/ 3461489 h 3461489"/>
              <a:gd name="connsiteX8" fmla="*/ 0 w 12893040"/>
              <a:gd name="connsiteY8" fmla="*/ 370817 h 3461489"/>
              <a:gd name="connsiteX0" fmla="*/ 0 w 12893040"/>
              <a:gd name="connsiteY0" fmla="*/ 762149 h 3852821"/>
              <a:gd name="connsiteX1" fmla="*/ 3017520 w 12893040"/>
              <a:gd name="connsiteY1" fmla="*/ 3197 h 3852821"/>
              <a:gd name="connsiteX2" fmla="*/ 9171432 w 12893040"/>
              <a:gd name="connsiteY2" fmla="*/ 963317 h 3852821"/>
              <a:gd name="connsiteX3" fmla="*/ 12810744 w 12893040"/>
              <a:gd name="connsiteY3" fmla="*/ 460397 h 3852821"/>
              <a:gd name="connsiteX4" fmla="*/ 12810744 w 12893040"/>
              <a:gd name="connsiteY4" fmla="*/ 3514493 h 3852821"/>
              <a:gd name="connsiteX5" fmla="*/ 12893040 w 12893040"/>
              <a:gd name="connsiteY5" fmla="*/ 3505349 h 3852821"/>
              <a:gd name="connsiteX6" fmla="*/ 0 w 12893040"/>
              <a:gd name="connsiteY6" fmla="*/ 3505349 h 3852821"/>
              <a:gd name="connsiteX7" fmla="*/ 0 w 12893040"/>
              <a:gd name="connsiteY7" fmla="*/ 3852821 h 3852821"/>
              <a:gd name="connsiteX8" fmla="*/ 0 w 12893040"/>
              <a:gd name="connsiteY8" fmla="*/ 762149 h 3852821"/>
              <a:gd name="connsiteX0" fmla="*/ 1076923 w 13969963"/>
              <a:gd name="connsiteY0" fmla="*/ 762388 h 3514732"/>
              <a:gd name="connsiteX1" fmla="*/ 4094443 w 13969963"/>
              <a:gd name="connsiteY1" fmla="*/ 3436 h 3514732"/>
              <a:gd name="connsiteX2" fmla="*/ 10248355 w 13969963"/>
              <a:gd name="connsiteY2" fmla="*/ 963556 h 3514732"/>
              <a:gd name="connsiteX3" fmla="*/ 13887667 w 13969963"/>
              <a:gd name="connsiteY3" fmla="*/ 460636 h 3514732"/>
              <a:gd name="connsiteX4" fmla="*/ 13887667 w 13969963"/>
              <a:gd name="connsiteY4" fmla="*/ 3514732 h 3514732"/>
              <a:gd name="connsiteX5" fmla="*/ 13969963 w 13969963"/>
              <a:gd name="connsiteY5" fmla="*/ 3505588 h 3514732"/>
              <a:gd name="connsiteX6" fmla="*/ 1076923 w 13969963"/>
              <a:gd name="connsiteY6" fmla="*/ 3505588 h 3514732"/>
              <a:gd name="connsiteX7" fmla="*/ 1076923 w 13969963"/>
              <a:gd name="connsiteY7" fmla="*/ 762388 h 3514732"/>
              <a:gd name="connsiteX0" fmla="*/ 1076923 w 13969963"/>
              <a:gd name="connsiteY0" fmla="*/ 762388 h 3523876"/>
              <a:gd name="connsiteX1" fmla="*/ 4094443 w 13969963"/>
              <a:gd name="connsiteY1" fmla="*/ 3436 h 3523876"/>
              <a:gd name="connsiteX2" fmla="*/ 10248355 w 13969963"/>
              <a:gd name="connsiteY2" fmla="*/ 963556 h 3523876"/>
              <a:gd name="connsiteX3" fmla="*/ 13887667 w 13969963"/>
              <a:gd name="connsiteY3" fmla="*/ 460636 h 3523876"/>
              <a:gd name="connsiteX4" fmla="*/ 13887667 w 13969963"/>
              <a:gd name="connsiteY4" fmla="*/ 3514732 h 3523876"/>
              <a:gd name="connsiteX5" fmla="*/ 13969963 w 13969963"/>
              <a:gd name="connsiteY5" fmla="*/ 3505588 h 3523876"/>
              <a:gd name="connsiteX6" fmla="*/ 1076923 w 13969963"/>
              <a:gd name="connsiteY6" fmla="*/ 3523876 h 3523876"/>
              <a:gd name="connsiteX7" fmla="*/ 1076923 w 13969963"/>
              <a:gd name="connsiteY7" fmla="*/ 762388 h 3523876"/>
              <a:gd name="connsiteX0" fmla="*/ 234032 w 13127072"/>
              <a:gd name="connsiteY0" fmla="*/ 762388 h 3523876"/>
              <a:gd name="connsiteX1" fmla="*/ 3251552 w 13127072"/>
              <a:gd name="connsiteY1" fmla="*/ 3436 h 3523876"/>
              <a:gd name="connsiteX2" fmla="*/ 9405464 w 13127072"/>
              <a:gd name="connsiteY2" fmla="*/ 963556 h 3523876"/>
              <a:gd name="connsiteX3" fmla="*/ 13044776 w 13127072"/>
              <a:gd name="connsiteY3" fmla="*/ 460636 h 3523876"/>
              <a:gd name="connsiteX4" fmla="*/ 13044776 w 13127072"/>
              <a:gd name="connsiteY4" fmla="*/ 3514732 h 3523876"/>
              <a:gd name="connsiteX5" fmla="*/ 13127072 w 13127072"/>
              <a:gd name="connsiteY5" fmla="*/ 3505588 h 3523876"/>
              <a:gd name="connsiteX6" fmla="*/ 234032 w 13127072"/>
              <a:gd name="connsiteY6" fmla="*/ 3523876 h 3523876"/>
              <a:gd name="connsiteX7" fmla="*/ 234032 w 13127072"/>
              <a:gd name="connsiteY7" fmla="*/ 762388 h 3523876"/>
              <a:gd name="connsiteX0" fmla="*/ 41430 w 12934470"/>
              <a:gd name="connsiteY0" fmla="*/ 762388 h 3523876"/>
              <a:gd name="connsiteX1" fmla="*/ 3058950 w 12934470"/>
              <a:gd name="connsiteY1" fmla="*/ 3436 h 3523876"/>
              <a:gd name="connsiteX2" fmla="*/ 9212862 w 12934470"/>
              <a:gd name="connsiteY2" fmla="*/ 963556 h 3523876"/>
              <a:gd name="connsiteX3" fmla="*/ 12852174 w 12934470"/>
              <a:gd name="connsiteY3" fmla="*/ 460636 h 3523876"/>
              <a:gd name="connsiteX4" fmla="*/ 12852174 w 12934470"/>
              <a:gd name="connsiteY4" fmla="*/ 3514732 h 3523876"/>
              <a:gd name="connsiteX5" fmla="*/ 12934470 w 12934470"/>
              <a:gd name="connsiteY5" fmla="*/ 3505588 h 3523876"/>
              <a:gd name="connsiteX6" fmla="*/ 41430 w 12934470"/>
              <a:gd name="connsiteY6" fmla="*/ 3523876 h 3523876"/>
              <a:gd name="connsiteX7" fmla="*/ 41430 w 12934470"/>
              <a:gd name="connsiteY7" fmla="*/ 762388 h 3523876"/>
              <a:gd name="connsiteX0" fmla="*/ 41430 w 12934470"/>
              <a:gd name="connsiteY0" fmla="*/ 760525 h 3522013"/>
              <a:gd name="connsiteX1" fmla="*/ 3058950 w 12934470"/>
              <a:gd name="connsiteY1" fmla="*/ 1573 h 3522013"/>
              <a:gd name="connsiteX2" fmla="*/ 9212862 w 12934470"/>
              <a:gd name="connsiteY2" fmla="*/ 961693 h 3522013"/>
              <a:gd name="connsiteX3" fmla="*/ 12852174 w 12934470"/>
              <a:gd name="connsiteY3" fmla="*/ 458773 h 3522013"/>
              <a:gd name="connsiteX4" fmla="*/ 12852174 w 12934470"/>
              <a:gd name="connsiteY4" fmla="*/ 3512869 h 3522013"/>
              <a:gd name="connsiteX5" fmla="*/ 12934470 w 12934470"/>
              <a:gd name="connsiteY5" fmla="*/ 3503725 h 3522013"/>
              <a:gd name="connsiteX6" fmla="*/ 41430 w 12934470"/>
              <a:gd name="connsiteY6" fmla="*/ 3522013 h 3522013"/>
              <a:gd name="connsiteX7" fmla="*/ 41430 w 12934470"/>
              <a:gd name="connsiteY7" fmla="*/ 760525 h 3522013"/>
              <a:gd name="connsiteX0" fmla="*/ 41430 w 12934470"/>
              <a:gd name="connsiteY0" fmla="*/ 762520 h 3524008"/>
              <a:gd name="connsiteX1" fmla="*/ 3058950 w 12934470"/>
              <a:gd name="connsiteY1" fmla="*/ 3568 h 3524008"/>
              <a:gd name="connsiteX2" fmla="*/ 5930166 w 12934470"/>
              <a:gd name="connsiteY2" fmla="*/ 497345 h 3524008"/>
              <a:gd name="connsiteX3" fmla="*/ 9212862 w 12934470"/>
              <a:gd name="connsiteY3" fmla="*/ 963688 h 3524008"/>
              <a:gd name="connsiteX4" fmla="*/ 12852174 w 12934470"/>
              <a:gd name="connsiteY4" fmla="*/ 460768 h 3524008"/>
              <a:gd name="connsiteX5" fmla="*/ 12852174 w 12934470"/>
              <a:gd name="connsiteY5" fmla="*/ 3514864 h 3524008"/>
              <a:gd name="connsiteX6" fmla="*/ 12934470 w 12934470"/>
              <a:gd name="connsiteY6" fmla="*/ 3505720 h 3524008"/>
              <a:gd name="connsiteX7" fmla="*/ 41430 w 12934470"/>
              <a:gd name="connsiteY7" fmla="*/ 3524008 h 3524008"/>
              <a:gd name="connsiteX8" fmla="*/ 41430 w 12934470"/>
              <a:gd name="connsiteY8" fmla="*/ 762520 h 3524008"/>
              <a:gd name="connsiteX0" fmla="*/ 41430 w 12934470"/>
              <a:gd name="connsiteY0" fmla="*/ 762520 h 3524008"/>
              <a:gd name="connsiteX1" fmla="*/ 3058950 w 12934470"/>
              <a:gd name="connsiteY1" fmla="*/ 3568 h 3524008"/>
              <a:gd name="connsiteX2" fmla="*/ 5930166 w 12934470"/>
              <a:gd name="connsiteY2" fmla="*/ 497345 h 3524008"/>
              <a:gd name="connsiteX3" fmla="*/ 9212862 w 12934470"/>
              <a:gd name="connsiteY3" fmla="*/ 963688 h 3524008"/>
              <a:gd name="connsiteX4" fmla="*/ 12852174 w 12934470"/>
              <a:gd name="connsiteY4" fmla="*/ 460768 h 3524008"/>
              <a:gd name="connsiteX5" fmla="*/ 12852174 w 12934470"/>
              <a:gd name="connsiteY5" fmla="*/ 3514864 h 3524008"/>
              <a:gd name="connsiteX6" fmla="*/ 12934470 w 12934470"/>
              <a:gd name="connsiteY6" fmla="*/ 3505720 h 3524008"/>
              <a:gd name="connsiteX7" fmla="*/ 41430 w 12934470"/>
              <a:gd name="connsiteY7" fmla="*/ 3524008 h 3524008"/>
              <a:gd name="connsiteX8" fmla="*/ 41430 w 12934470"/>
              <a:gd name="connsiteY8" fmla="*/ 762520 h 3524008"/>
              <a:gd name="connsiteX0" fmla="*/ 41430 w 12934470"/>
              <a:gd name="connsiteY0" fmla="*/ 762520 h 3524008"/>
              <a:gd name="connsiteX1" fmla="*/ 3058950 w 12934470"/>
              <a:gd name="connsiteY1" fmla="*/ 3568 h 3524008"/>
              <a:gd name="connsiteX2" fmla="*/ 5930166 w 12934470"/>
              <a:gd name="connsiteY2" fmla="*/ 497345 h 3524008"/>
              <a:gd name="connsiteX3" fmla="*/ 9212862 w 12934470"/>
              <a:gd name="connsiteY3" fmla="*/ 963688 h 3524008"/>
              <a:gd name="connsiteX4" fmla="*/ 12824742 w 12934470"/>
              <a:gd name="connsiteY4" fmla="*/ 634504 h 3524008"/>
              <a:gd name="connsiteX5" fmla="*/ 12852174 w 12934470"/>
              <a:gd name="connsiteY5" fmla="*/ 3514864 h 3524008"/>
              <a:gd name="connsiteX6" fmla="*/ 12934470 w 12934470"/>
              <a:gd name="connsiteY6" fmla="*/ 3505720 h 3524008"/>
              <a:gd name="connsiteX7" fmla="*/ 41430 w 12934470"/>
              <a:gd name="connsiteY7" fmla="*/ 3524008 h 3524008"/>
              <a:gd name="connsiteX8" fmla="*/ 41430 w 12934470"/>
              <a:gd name="connsiteY8" fmla="*/ 762520 h 3524008"/>
              <a:gd name="connsiteX0" fmla="*/ 41430 w 12934470"/>
              <a:gd name="connsiteY0" fmla="*/ 762520 h 3524008"/>
              <a:gd name="connsiteX1" fmla="*/ 3058950 w 12934470"/>
              <a:gd name="connsiteY1" fmla="*/ 3568 h 3524008"/>
              <a:gd name="connsiteX2" fmla="*/ 5930166 w 12934470"/>
              <a:gd name="connsiteY2" fmla="*/ 497345 h 3524008"/>
              <a:gd name="connsiteX3" fmla="*/ 8847102 w 12934470"/>
              <a:gd name="connsiteY3" fmla="*/ 991120 h 3524008"/>
              <a:gd name="connsiteX4" fmla="*/ 12824742 w 12934470"/>
              <a:gd name="connsiteY4" fmla="*/ 634504 h 3524008"/>
              <a:gd name="connsiteX5" fmla="*/ 12852174 w 12934470"/>
              <a:gd name="connsiteY5" fmla="*/ 3514864 h 3524008"/>
              <a:gd name="connsiteX6" fmla="*/ 12934470 w 12934470"/>
              <a:gd name="connsiteY6" fmla="*/ 3505720 h 3524008"/>
              <a:gd name="connsiteX7" fmla="*/ 41430 w 12934470"/>
              <a:gd name="connsiteY7" fmla="*/ 3524008 h 3524008"/>
              <a:gd name="connsiteX8" fmla="*/ 41430 w 12934470"/>
              <a:gd name="connsiteY8" fmla="*/ 762520 h 3524008"/>
              <a:gd name="connsiteX0" fmla="*/ 41430 w 12934470"/>
              <a:gd name="connsiteY0" fmla="*/ 762520 h 3524008"/>
              <a:gd name="connsiteX1" fmla="*/ 3058950 w 12934470"/>
              <a:gd name="connsiteY1" fmla="*/ 3568 h 3524008"/>
              <a:gd name="connsiteX2" fmla="*/ 5930166 w 12934470"/>
              <a:gd name="connsiteY2" fmla="*/ 497345 h 3524008"/>
              <a:gd name="connsiteX3" fmla="*/ 8847102 w 12934470"/>
              <a:gd name="connsiteY3" fmla="*/ 991120 h 3524008"/>
              <a:gd name="connsiteX4" fmla="*/ 12824742 w 12934470"/>
              <a:gd name="connsiteY4" fmla="*/ 634504 h 3524008"/>
              <a:gd name="connsiteX5" fmla="*/ 12852174 w 12934470"/>
              <a:gd name="connsiteY5" fmla="*/ 3514864 h 3524008"/>
              <a:gd name="connsiteX6" fmla="*/ 12934470 w 12934470"/>
              <a:gd name="connsiteY6" fmla="*/ 3505720 h 3524008"/>
              <a:gd name="connsiteX7" fmla="*/ 41430 w 12934470"/>
              <a:gd name="connsiteY7" fmla="*/ 3524008 h 3524008"/>
              <a:gd name="connsiteX8" fmla="*/ 41430 w 12934470"/>
              <a:gd name="connsiteY8" fmla="*/ 762520 h 3524008"/>
              <a:gd name="connsiteX0" fmla="*/ 41430 w 12934470"/>
              <a:gd name="connsiteY0" fmla="*/ 762520 h 3524008"/>
              <a:gd name="connsiteX1" fmla="*/ 3058950 w 12934470"/>
              <a:gd name="connsiteY1" fmla="*/ 3568 h 3524008"/>
              <a:gd name="connsiteX2" fmla="*/ 5930166 w 12934470"/>
              <a:gd name="connsiteY2" fmla="*/ 497345 h 3524008"/>
              <a:gd name="connsiteX3" fmla="*/ 8764806 w 12934470"/>
              <a:gd name="connsiteY3" fmla="*/ 917968 h 3524008"/>
              <a:gd name="connsiteX4" fmla="*/ 12824742 w 12934470"/>
              <a:gd name="connsiteY4" fmla="*/ 634504 h 3524008"/>
              <a:gd name="connsiteX5" fmla="*/ 12852174 w 12934470"/>
              <a:gd name="connsiteY5" fmla="*/ 3514864 h 3524008"/>
              <a:gd name="connsiteX6" fmla="*/ 12934470 w 12934470"/>
              <a:gd name="connsiteY6" fmla="*/ 3505720 h 3524008"/>
              <a:gd name="connsiteX7" fmla="*/ 41430 w 12934470"/>
              <a:gd name="connsiteY7" fmla="*/ 3524008 h 3524008"/>
              <a:gd name="connsiteX8" fmla="*/ 41430 w 12934470"/>
              <a:gd name="connsiteY8" fmla="*/ 762520 h 3524008"/>
              <a:gd name="connsiteX0" fmla="*/ 41430 w 12934470"/>
              <a:gd name="connsiteY0" fmla="*/ 762520 h 3524008"/>
              <a:gd name="connsiteX1" fmla="*/ 3058950 w 12934470"/>
              <a:gd name="connsiteY1" fmla="*/ 3568 h 3524008"/>
              <a:gd name="connsiteX2" fmla="*/ 5930166 w 12934470"/>
              <a:gd name="connsiteY2" fmla="*/ 497345 h 3524008"/>
              <a:gd name="connsiteX3" fmla="*/ 8764806 w 12934470"/>
              <a:gd name="connsiteY3" fmla="*/ 917968 h 3524008"/>
              <a:gd name="connsiteX4" fmla="*/ 12824742 w 12934470"/>
              <a:gd name="connsiteY4" fmla="*/ 634504 h 3524008"/>
              <a:gd name="connsiteX5" fmla="*/ 12852174 w 12934470"/>
              <a:gd name="connsiteY5" fmla="*/ 3514864 h 3524008"/>
              <a:gd name="connsiteX6" fmla="*/ 12934470 w 12934470"/>
              <a:gd name="connsiteY6" fmla="*/ 3505720 h 3524008"/>
              <a:gd name="connsiteX7" fmla="*/ 41430 w 12934470"/>
              <a:gd name="connsiteY7" fmla="*/ 3524008 h 3524008"/>
              <a:gd name="connsiteX8" fmla="*/ 41430 w 12934470"/>
              <a:gd name="connsiteY8" fmla="*/ 762520 h 3524008"/>
              <a:gd name="connsiteX0" fmla="*/ 41430 w 12943614"/>
              <a:gd name="connsiteY0" fmla="*/ 762520 h 3524008"/>
              <a:gd name="connsiteX1" fmla="*/ 3058950 w 12943614"/>
              <a:gd name="connsiteY1" fmla="*/ 3568 h 3524008"/>
              <a:gd name="connsiteX2" fmla="*/ 5930166 w 12943614"/>
              <a:gd name="connsiteY2" fmla="*/ 497345 h 3524008"/>
              <a:gd name="connsiteX3" fmla="*/ 8764806 w 12943614"/>
              <a:gd name="connsiteY3" fmla="*/ 917968 h 3524008"/>
              <a:gd name="connsiteX4" fmla="*/ 12943614 w 12943614"/>
              <a:gd name="connsiteY4" fmla="*/ 524776 h 3524008"/>
              <a:gd name="connsiteX5" fmla="*/ 12852174 w 12943614"/>
              <a:gd name="connsiteY5" fmla="*/ 3514864 h 3524008"/>
              <a:gd name="connsiteX6" fmla="*/ 12934470 w 12943614"/>
              <a:gd name="connsiteY6" fmla="*/ 3505720 h 3524008"/>
              <a:gd name="connsiteX7" fmla="*/ 41430 w 12943614"/>
              <a:gd name="connsiteY7" fmla="*/ 3524008 h 3524008"/>
              <a:gd name="connsiteX8" fmla="*/ 41430 w 12943614"/>
              <a:gd name="connsiteY8" fmla="*/ 762520 h 3524008"/>
              <a:gd name="connsiteX0" fmla="*/ 41430 w 12943614"/>
              <a:gd name="connsiteY0" fmla="*/ 762520 h 3524008"/>
              <a:gd name="connsiteX1" fmla="*/ 3058950 w 12943614"/>
              <a:gd name="connsiteY1" fmla="*/ 3568 h 3524008"/>
              <a:gd name="connsiteX2" fmla="*/ 5930166 w 12943614"/>
              <a:gd name="connsiteY2" fmla="*/ 497345 h 3524008"/>
              <a:gd name="connsiteX3" fmla="*/ 8764806 w 12943614"/>
              <a:gd name="connsiteY3" fmla="*/ 917968 h 3524008"/>
              <a:gd name="connsiteX4" fmla="*/ 12943614 w 12943614"/>
              <a:gd name="connsiteY4" fmla="*/ 524776 h 3524008"/>
              <a:gd name="connsiteX5" fmla="*/ 12852174 w 12943614"/>
              <a:gd name="connsiteY5" fmla="*/ 3514864 h 3524008"/>
              <a:gd name="connsiteX6" fmla="*/ 12934470 w 12943614"/>
              <a:gd name="connsiteY6" fmla="*/ 3505720 h 3524008"/>
              <a:gd name="connsiteX7" fmla="*/ 41430 w 12943614"/>
              <a:gd name="connsiteY7" fmla="*/ 3524008 h 3524008"/>
              <a:gd name="connsiteX8" fmla="*/ 41430 w 12943614"/>
              <a:gd name="connsiteY8" fmla="*/ 762520 h 3524008"/>
              <a:gd name="connsiteX0" fmla="*/ 41430 w 12934470"/>
              <a:gd name="connsiteY0" fmla="*/ 762520 h 3524008"/>
              <a:gd name="connsiteX1" fmla="*/ 3058950 w 12934470"/>
              <a:gd name="connsiteY1" fmla="*/ 3568 h 3524008"/>
              <a:gd name="connsiteX2" fmla="*/ 5930166 w 12934470"/>
              <a:gd name="connsiteY2" fmla="*/ 497345 h 3524008"/>
              <a:gd name="connsiteX3" fmla="*/ 8764806 w 12934470"/>
              <a:gd name="connsiteY3" fmla="*/ 917968 h 3524008"/>
              <a:gd name="connsiteX4" fmla="*/ 12779022 w 12934470"/>
              <a:gd name="connsiteY4" fmla="*/ 543064 h 3524008"/>
              <a:gd name="connsiteX5" fmla="*/ 12852174 w 12934470"/>
              <a:gd name="connsiteY5" fmla="*/ 3514864 h 3524008"/>
              <a:gd name="connsiteX6" fmla="*/ 12934470 w 12934470"/>
              <a:gd name="connsiteY6" fmla="*/ 3505720 h 3524008"/>
              <a:gd name="connsiteX7" fmla="*/ 41430 w 12934470"/>
              <a:gd name="connsiteY7" fmla="*/ 3524008 h 3524008"/>
              <a:gd name="connsiteX8" fmla="*/ 41430 w 12934470"/>
              <a:gd name="connsiteY8" fmla="*/ 762520 h 3524008"/>
              <a:gd name="connsiteX0" fmla="*/ 41430 w 13035054"/>
              <a:gd name="connsiteY0" fmla="*/ 762520 h 3524008"/>
              <a:gd name="connsiteX1" fmla="*/ 3058950 w 13035054"/>
              <a:gd name="connsiteY1" fmla="*/ 3568 h 3524008"/>
              <a:gd name="connsiteX2" fmla="*/ 5930166 w 13035054"/>
              <a:gd name="connsiteY2" fmla="*/ 497345 h 3524008"/>
              <a:gd name="connsiteX3" fmla="*/ 8764806 w 13035054"/>
              <a:gd name="connsiteY3" fmla="*/ 917968 h 3524008"/>
              <a:gd name="connsiteX4" fmla="*/ 12779022 w 13035054"/>
              <a:gd name="connsiteY4" fmla="*/ 543064 h 3524008"/>
              <a:gd name="connsiteX5" fmla="*/ 13035054 w 13035054"/>
              <a:gd name="connsiteY5" fmla="*/ 3341128 h 3524008"/>
              <a:gd name="connsiteX6" fmla="*/ 12934470 w 13035054"/>
              <a:gd name="connsiteY6" fmla="*/ 3505720 h 3524008"/>
              <a:gd name="connsiteX7" fmla="*/ 41430 w 13035054"/>
              <a:gd name="connsiteY7" fmla="*/ 3524008 h 3524008"/>
              <a:gd name="connsiteX8" fmla="*/ 41430 w 13035054"/>
              <a:gd name="connsiteY8" fmla="*/ 762520 h 3524008"/>
              <a:gd name="connsiteX0" fmla="*/ 41430 w 12934470"/>
              <a:gd name="connsiteY0" fmla="*/ 762520 h 3524008"/>
              <a:gd name="connsiteX1" fmla="*/ 3058950 w 12934470"/>
              <a:gd name="connsiteY1" fmla="*/ 3568 h 3524008"/>
              <a:gd name="connsiteX2" fmla="*/ 5930166 w 12934470"/>
              <a:gd name="connsiteY2" fmla="*/ 497345 h 3524008"/>
              <a:gd name="connsiteX3" fmla="*/ 8764806 w 12934470"/>
              <a:gd name="connsiteY3" fmla="*/ 917968 h 3524008"/>
              <a:gd name="connsiteX4" fmla="*/ 12779022 w 12934470"/>
              <a:gd name="connsiteY4" fmla="*/ 543064 h 3524008"/>
              <a:gd name="connsiteX5" fmla="*/ 12934470 w 12934470"/>
              <a:gd name="connsiteY5" fmla="*/ 3505720 h 3524008"/>
              <a:gd name="connsiteX6" fmla="*/ 41430 w 12934470"/>
              <a:gd name="connsiteY6" fmla="*/ 3524008 h 3524008"/>
              <a:gd name="connsiteX7" fmla="*/ 41430 w 12934470"/>
              <a:gd name="connsiteY7" fmla="*/ 762520 h 3524008"/>
              <a:gd name="connsiteX0" fmla="*/ 41430 w 12861318"/>
              <a:gd name="connsiteY0" fmla="*/ 762520 h 3524008"/>
              <a:gd name="connsiteX1" fmla="*/ 3058950 w 12861318"/>
              <a:gd name="connsiteY1" fmla="*/ 3568 h 3524008"/>
              <a:gd name="connsiteX2" fmla="*/ 5930166 w 12861318"/>
              <a:gd name="connsiteY2" fmla="*/ 497345 h 3524008"/>
              <a:gd name="connsiteX3" fmla="*/ 8764806 w 12861318"/>
              <a:gd name="connsiteY3" fmla="*/ 917968 h 3524008"/>
              <a:gd name="connsiteX4" fmla="*/ 12779022 w 12861318"/>
              <a:gd name="connsiteY4" fmla="*/ 543064 h 3524008"/>
              <a:gd name="connsiteX5" fmla="*/ 12861318 w 12861318"/>
              <a:gd name="connsiteY5" fmla="*/ 3514864 h 3524008"/>
              <a:gd name="connsiteX6" fmla="*/ 41430 w 12861318"/>
              <a:gd name="connsiteY6" fmla="*/ 3524008 h 3524008"/>
              <a:gd name="connsiteX7" fmla="*/ 41430 w 12861318"/>
              <a:gd name="connsiteY7" fmla="*/ 762520 h 3524008"/>
              <a:gd name="connsiteX0" fmla="*/ 41430 w 12861318"/>
              <a:gd name="connsiteY0" fmla="*/ 529462 h 3290950"/>
              <a:gd name="connsiteX1" fmla="*/ 2876070 w 12861318"/>
              <a:gd name="connsiteY1" fmla="*/ 8254 h 3290950"/>
              <a:gd name="connsiteX2" fmla="*/ 5930166 w 12861318"/>
              <a:gd name="connsiteY2" fmla="*/ 264287 h 3290950"/>
              <a:gd name="connsiteX3" fmla="*/ 8764806 w 12861318"/>
              <a:gd name="connsiteY3" fmla="*/ 684910 h 3290950"/>
              <a:gd name="connsiteX4" fmla="*/ 12779022 w 12861318"/>
              <a:gd name="connsiteY4" fmla="*/ 310006 h 3290950"/>
              <a:gd name="connsiteX5" fmla="*/ 12861318 w 12861318"/>
              <a:gd name="connsiteY5" fmla="*/ 3281806 h 3290950"/>
              <a:gd name="connsiteX6" fmla="*/ 41430 w 12861318"/>
              <a:gd name="connsiteY6" fmla="*/ 3290950 h 3290950"/>
              <a:gd name="connsiteX7" fmla="*/ 41430 w 12861318"/>
              <a:gd name="connsiteY7" fmla="*/ 529462 h 3290950"/>
              <a:gd name="connsiteX0" fmla="*/ 41430 w 12861318"/>
              <a:gd name="connsiteY0" fmla="*/ 529462 h 3290950"/>
              <a:gd name="connsiteX1" fmla="*/ 2967510 w 12861318"/>
              <a:gd name="connsiteY1" fmla="*/ 8254 h 3290950"/>
              <a:gd name="connsiteX2" fmla="*/ 5930166 w 12861318"/>
              <a:gd name="connsiteY2" fmla="*/ 264287 h 3290950"/>
              <a:gd name="connsiteX3" fmla="*/ 8764806 w 12861318"/>
              <a:gd name="connsiteY3" fmla="*/ 684910 h 3290950"/>
              <a:gd name="connsiteX4" fmla="*/ 12779022 w 12861318"/>
              <a:gd name="connsiteY4" fmla="*/ 310006 h 3290950"/>
              <a:gd name="connsiteX5" fmla="*/ 12861318 w 12861318"/>
              <a:gd name="connsiteY5" fmla="*/ 3281806 h 3290950"/>
              <a:gd name="connsiteX6" fmla="*/ 41430 w 12861318"/>
              <a:gd name="connsiteY6" fmla="*/ 3290950 h 3290950"/>
              <a:gd name="connsiteX7" fmla="*/ 41430 w 12861318"/>
              <a:gd name="connsiteY7" fmla="*/ 529462 h 3290950"/>
              <a:gd name="connsiteX0" fmla="*/ 41430 w 12861318"/>
              <a:gd name="connsiteY0" fmla="*/ 429868 h 3191356"/>
              <a:gd name="connsiteX1" fmla="*/ 2985798 w 12861318"/>
              <a:gd name="connsiteY1" fmla="*/ 18388 h 3191356"/>
              <a:gd name="connsiteX2" fmla="*/ 5930166 w 12861318"/>
              <a:gd name="connsiteY2" fmla="*/ 164693 h 3191356"/>
              <a:gd name="connsiteX3" fmla="*/ 8764806 w 12861318"/>
              <a:gd name="connsiteY3" fmla="*/ 585316 h 3191356"/>
              <a:gd name="connsiteX4" fmla="*/ 12779022 w 12861318"/>
              <a:gd name="connsiteY4" fmla="*/ 210412 h 3191356"/>
              <a:gd name="connsiteX5" fmla="*/ 12861318 w 12861318"/>
              <a:gd name="connsiteY5" fmla="*/ 3182212 h 3191356"/>
              <a:gd name="connsiteX6" fmla="*/ 41430 w 12861318"/>
              <a:gd name="connsiteY6" fmla="*/ 3191356 h 3191356"/>
              <a:gd name="connsiteX7" fmla="*/ 41430 w 12861318"/>
              <a:gd name="connsiteY7" fmla="*/ 429868 h 3191356"/>
              <a:gd name="connsiteX0" fmla="*/ 41430 w 12861318"/>
              <a:gd name="connsiteY0" fmla="*/ 415554 h 3177042"/>
              <a:gd name="connsiteX1" fmla="*/ 2985798 w 12861318"/>
              <a:gd name="connsiteY1" fmla="*/ 4074 h 3177042"/>
              <a:gd name="connsiteX2" fmla="*/ 5966742 w 12861318"/>
              <a:gd name="connsiteY2" fmla="*/ 250963 h 3177042"/>
              <a:gd name="connsiteX3" fmla="*/ 8764806 w 12861318"/>
              <a:gd name="connsiteY3" fmla="*/ 571002 h 3177042"/>
              <a:gd name="connsiteX4" fmla="*/ 12779022 w 12861318"/>
              <a:gd name="connsiteY4" fmla="*/ 196098 h 3177042"/>
              <a:gd name="connsiteX5" fmla="*/ 12861318 w 12861318"/>
              <a:gd name="connsiteY5" fmla="*/ 3167898 h 3177042"/>
              <a:gd name="connsiteX6" fmla="*/ 41430 w 12861318"/>
              <a:gd name="connsiteY6" fmla="*/ 3177042 h 3177042"/>
              <a:gd name="connsiteX7" fmla="*/ 41430 w 12861318"/>
              <a:gd name="connsiteY7" fmla="*/ 415554 h 3177042"/>
              <a:gd name="connsiteX0" fmla="*/ 41430 w 12861318"/>
              <a:gd name="connsiteY0" fmla="*/ 329931 h 3091419"/>
              <a:gd name="connsiteX1" fmla="*/ 2930934 w 12861318"/>
              <a:gd name="connsiteY1" fmla="*/ 9891 h 3091419"/>
              <a:gd name="connsiteX2" fmla="*/ 5966742 w 12861318"/>
              <a:gd name="connsiteY2" fmla="*/ 165340 h 3091419"/>
              <a:gd name="connsiteX3" fmla="*/ 8764806 w 12861318"/>
              <a:gd name="connsiteY3" fmla="*/ 485379 h 3091419"/>
              <a:gd name="connsiteX4" fmla="*/ 12779022 w 12861318"/>
              <a:gd name="connsiteY4" fmla="*/ 110475 h 3091419"/>
              <a:gd name="connsiteX5" fmla="*/ 12861318 w 12861318"/>
              <a:gd name="connsiteY5" fmla="*/ 3082275 h 3091419"/>
              <a:gd name="connsiteX6" fmla="*/ 41430 w 12861318"/>
              <a:gd name="connsiteY6" fmla="*/ 3091419 h 3091419"/>
              <a:gd name="connsiteX7" fmla="*/ 41430 w 12861318"/>
              <a:gd name="connsiteY7" fmla="*/ 329931 h 3091419"/>
              <a:gd name="connsiteX0" fmla="*/ 41430 w 12861318"/>
              <a:gd name="connsiteY0" fmla="*/ 320553 h 3082041"/>
              <a:gd name="connsiteX1" fmla="*/ 2930934 w 12861318"/>
              <a:gd name="connsiteY1" fmla="*/ 513 h 3082041"/>
              <a:gd name="connsiteX2" fmla="*/ 6039894 w 12861318"/>
              <a:gd name="connsiteY2" fmla="*/ 265690 h 3082041"/>
              <a:gd name="connsiteX3" fmla="*/ 8764806 w 12861318"/>
              <a:gd name="connsiteY3" fmla="*/ 476001 h 3082041"/>
              <a:gd name="connsiteX4" fmla="*/ 12779022 w 12861318"/>
              <a:gd name="connsiteY4" fmla="*/ 101097 h 3082041"/>
              <a:gd name="connsiteX5" fmla="*/ 12861318 w 12861318"/>
              <a:gd name="connsiteY5" fmla="*/ 3072897 h 3082041"/>
              <a:gd name="connsiteX6" fmla="*/ 41430 w 12861318"/>
              <a:gd name="connsiteY6" fmla="*/ 3082041 h 3082041"/>
              <a:gd name="connsiteX7" fmla="*/ 41430 w 12861318"/>
              <a:gd name="connsiteY7" fmla="*/ 320553 h 3082041"/>
              <a:gd name="connsiteX0" fmla="*/ 41430 w 12861318"/>
              <a:gd name="connsiteY0" fmla="*/ 320553 h 3082041"/>
              <a:gd name="connsiteX1" fmla="*/ 2930934 w 12861318"/>
              <a:gd name="connsiteY1" fmla="*/ 513 h 3082041"/>
              <a:gd name="connsiteX2" fmla="*/ 6039894 w 12861318"/>
              <a:gd name="connsiteY2" fmla="*/ 265690 h 3082041"/>
              <a:gd name="connsiteX3" fmla="*/ 8801382 w 12861318"/>
              <a:gd name="connsiteY3" fmla="*/ 558297 h 3082041"/>
              <a:gd name="connsiteX4" fmla="*/ 12779022 w 12861318"/>
              <a:gd name="connsiteY4" fmla="*/ 101097 h 3082041"/>
              <a:gd name="connsiteX5" fmla="*/ 12861318 w 12861318"/>
              <a:gd name="connsiteY5" fmla="*/ 3072897 h 3082041"/>
              <a:gd name="connsiteX6" fmla="*/ 41430 w 12861318"/>
              <a:gd name="connsiteY6" fmla="*/ 3082041 h 3082041"/>
              <a:gd name="connsiteX7" fmla="*/ 41430 w 12861318"/>
              <a:gd name="connsiteY7" fmla="*/ 320553 h 3082041"/>
              <a:gd name="connsiteX0" fmla="*/ 41430 w 12861318"/>
              <a:gd name="connsiteY0" fmla="*/ 320553 h 3082041"/>
              <a:gd name="connsiteX1" fmla="*/ 2930934 w 12861318"/>
              <a:gd name="connsiteY1" fmla="*/ 513 h 3082041"/>
              <a:gd name="connsiteX2" fmla="*/ 6039894 w 12861318"/>
              <a:gd name="connsiteY2" fmla="*/ 265690 h 3082041"/>
              <a:gd name="connsiteX3" fmla="*/ 8801382 w 12861318"/>
              <a:gd name="connsiteY3" fmla="*/ 558297 h 3082041"/>
              <a:gd name="connsiteX4" fmla="*/ 12806454 w 12861318"/>
              <a:gd name="connsiteY4" fmla="*/ 55377 h 3082041"/>
              <a:gd name="connsiteX5" fmla="*/ 12861318 w 12861318"/>
              <a:gd name="connsiteY5" fmla="*/ 3072897 h 3082041"/>
              <a:gd name="connsiteX6" fmla="*/ 41430 w 12861318"/>
              <a:gd name="connsiteY6" fmla="*/ 3082041 h 3082041"/>
              <a:gd name="connsiteX7" fmla="*/ 41430 w 12861318"/>
              <a:gd name="connsiteY7" fmla="*/ 320553 h 3082041"/>
              <a:gd name="connsiteX0" fmla="*/ 41430 w 12861318"/>
              <a:gd name="connsiteY0" fmla="*/ 320553 h 3082041"/>
              <a:gd name="connsiteX1" fmla="*/ 2930934 w 12861318"/>
              <a:gd name="connsiteY1" fmla="*/ 513 h 3082041"/>
              <a:gd name="connsiteX2" fmla="*/ 6039894 w 12861318"/>
              <a:gd name="connsiteY2" fmla="*/ 265690 h 3082041"/>
              <a:gd name="connsiteX3" fmla="*/ 8938542 w 12861318"/>
              <a:gd name="connsiteY3" fmla="*/ 540009 h 3082041"/>
              <a:gd name="connsiteX4" fmla="*/ 12806454 w 12861318"/>
              <a:gd name="connsiteY4" fmla="*/ 55377 h 3082041"/>
              <a:gd name="connsiteX5" fmla="*/ 12861318 w 12861318"/>
              <a:gd name="connsiteY5" fmla="*/ 3072897 h 3082041"/>
              <a:gd name="connsiteX6" fmla="*/ 41430 w 12861318"/>
              <a:gd name="connsiteY6" fmla="*/ 3082041 h 3082041"/>
              <a:gd name="connsiteX7" fmla="*/ 41430 w 12861318"/>
              <a:gd name="connsiteY7" fmla="*/ 320553 h 3082041"/>
              <a:gd name="connsiteX0" fmla="*/ 41430 w 12861318"/>
              <a:gd name="connsiteY0" fmla="*/ 320553 h 3082041"/>
              <a:gd name="connsiteX1" fmla="*/ 2930934 w 12861318"/>
              <a:gd name="connsiteY1" fmla="*/ 513 h 3082041"/>
              <a:gd name="connsiteX2" fmla="*/ 6039894 w 12861318"/>
              <a:gd name="connsiteY2" fmla="*/ 265690 h 3082041"/>
              <a:gd name="connsiteX3" fmla="*/ 8938542 w 12861318"/>
              <a:gd name="connsiteY3" fmla="*/ 540009 h 3082041"/>
              <a:gd name="connsiteX4" fmla="*/ 12806454 w 12861318"/>
              <a:gd name="connsiteY4" fmla="*/ 55377 h 3082041"/>
              <a:gd name="connsiteX5" fmla="*/ 12861318 w 12861318"/>
              <a:gd name="connsiteY5" fmla="*/ 3072897 h 3082041"/>
              <a:gd name="connsiteX6" fmla="*/ 41430 w 12861318"/>
              <a:gd name="connsiteY6" fmla="*/ 3082041 h 3082041"/>
              <a:gd name="connsiteX7" fmla="*/ 41430 w 12861318"/>
              <a:gd name="connsiteY7" fmla="*/ 320553 h 3082041"/>
              <a:gd name="connsiteX0" fmla="*/ 41430 w 12861318"/>
              <a:gd name="connsiteY0" fmla="*/ 320553 h 3082041"/>
              <a:gd name="connsiteX1" fmla="*/ 2930934 w 12861318"/>
              <a:gd name="connsiteY1" fmla="*/ 513 h 3082041"/>
              <a:gd name="connsiteX2" fmla="*/ 5600982 w 12861318"/>
              <a:gd name="connsiteY2" fmla="*/ 265690 h 3082041"/>
              <a:gd name="connsiteX3" fmla="*/ 8938542 w 12861318"/>
              <a:gd name="connsiteY3" fmla="*/ 540009 h 3082041"/>
              <a:gd name="connsiteX4" fmla="*/ 12806454 w 12861318"/>
              <a:gd name="connsiteY4" fmla="*/ 55377 h 3082041"/>
              <a:gd name="connsiteX5" fmla="*/ 12861318 w 12861318"/>
              <a:gd name="connsiteY5" fmla="*/ 3072897 h 3082041"/>
              <a:gd name="connsiteX6" fmla="*/ 41430 w 12861318"/>
              <a:gd name="connsiteY6" fmla="*/ 3082041 h 3082041"/>
              <a:gd name="connsiteX7" fmla="*/ 41430 w 12861318"/>
              <a:gd name="connsiteY7" fmla="*/ 320553 h 3082041"/>
              <a:gd name="connsiteX0" fmla="*/ 41430 w 12861318"/>
              <a:gd name="connsiteY0" fmla="*/ 311449 h 3072937"/>
              <a:gd name="connsiteX1" fmla="*/ 2336574 w 12861318"/>
              <a:gd name="connsiteY1" fmla="*/ 553 h 3072937"/>
              <a:gd name="connsiteX2" fmla="*/ 5600982 w 12861318"/>
              <a:gd name="connsiteY2" fmla="*/ 256586 h 3072937"/>
              <a:gd name="connsiteX3" fmla="*/ 8938542 w 12861318"/>
              <a:gd name="connsiteY3" fmla="*/ 530905 h 3072937"/>
              <a:gd name="connsiteX4" fmla="*/ 12806454 w 12861318"/>
              <a:gd name="connsiteY4" fmla="*/ 46273 h 3072937"/>
              <a:gd name="connsiteX5" fmla="*/ 12861318 w 12861318"/>
              <a:gd name="connsiteY5" fmla="*/ 3063793 h 3072937"/>
              <a:gd name="connsiteX6" fmla="*/ 41430 w 12861318"/>
              <a:gd name="connsiteY6" fmla="*/ 3072937 h 3072937"/>
              <a:gd name="connsiteX7" fmla="*/ 41430 w 12861318"/>
              <a:gd name="connsiteY7" fmla="*/ 311449 h 3072937"/>
              <a:gd name="connsiteX0" fmla="*/ 50580 w 12852180"/>
              <a:gd name="connsiteY0" fmla="*/ 377111 h 3074591"/>
              <a:gd name="connsiteX1" fmla="*/ 2327436 w 12852180"/>
              <a:gd name="connsiteY1" fmla="*/ 2207 h 3074591"/>
              <a:gd name="connsiteX2" fmla="*/ 5591844 w 12852180"/>
              <a:gd name="connsiteY2" fmla="*/ 258240 h 3074591"/>
              <a:gd name="connsiteX3" fmla="*/ 8929404 w 12852180"/>
              <a:gd name="connsiteY3" fmla="*/ 532559 h 3074591"/>
              <a:gd name="connsiteX4" fmla="*/ 12797316 w 12852180"/>
              <a:gd name="connsiteY4" fmla="*/ 47927 h 3074591"/>
              <a:gd name="connsiteX5" fmla="*/ 12852180 w 12852180"/>
              <a:gd name="connsiteY5" fmla="*/ 3065447 h 3074591"/>
              <a:gd name="connsiteX6" fmla="*/ 32292 w 12852180"/>
              <a:gd name="connsiteY6" fmla="*/ 3074591 h 3074591"/>
              <a:gd name="connsiteX7" fmla="*/ 50580 w 12852180"/>
              <a:gd name="connsiteY7" fmla="*/ 377111 h 3074591"/>
              <a:gd name="connsiteX0" fmla="*/ 50580 w 12852180"/>
              <a:gd name="connsiteY0" fmla="*/ 377111 h 3074591"/>
              <a:gd name="connsiteX1" fmla="*/ 2327436 w 12852180"/>
              <a:gd name="connsiteY1" fmla="*/ 2207 h 3074591"/>
              <a:gd name="connsiteX2" fmla="*/ 5591844 w 12852180"/>
              <a:gd name="connsiteY2" fmla="*/ 258240 h 3074591"/>
              <a:gd name="connsiteX3" fmla="*/ 8929404 w 12852180"/>
              <a:gd name="connsiteY3" fmla="*/ 532559 h 3074591"/>
              <a:gd name="connsiteX4" fmla="*/ 12797316 w 12852180"/>
              <a:gd name="connsiteY4" fmla="*/ 47927 h 3074591"/>
              <a:gd name="connsiteX5" fmla="*/ 12852180 w 12852180"/>
              <a:gd name="connsiteY5" fmla="*/ 3065447 h 3074591"/>
              <a:gd name="connsiteX6" fmla="*/ 32292 w 12852180"/>
              <a:gd name="connsiteY6" fmla="*/ 3074591 h 3074591"/>
              <a:gd name="connsiteX7" fmla="*/ 50580 w 12852180"/>
              <a:gd name="connsiteY7" fmla="*/ 377111 h 3074591"/>
              <a:gd name="connsiteX0" fmla="*/ 342780 w 12824340"/>
              <a:gd name="connsiteY0" fmla="*/ 302146 h 3072778"/>
              <a:gd name="connsiteX1" fmla="*/ 2299596 w 12824340"/>
              <a:gd name="connsiteY1" fmla="*/ 394 h 3072778"/>
              <a:gd name="connsiteX2" fmla="*/ 5564004 w 12824340"/>
              <a:gd name="connsiteY2" fmla="*/ 256427 h 3072778"/>
              <a:gd name="connsiteX3" fmla="*/ 8901564 w 12824340"/>
              <a:gd name="connsiteY3" fmla="*/ 530746 h 3072778"/>
              <a:gd name="connsiteX4" fmla="*/ 12769476 w 12824340"/>
              <a:gd name="connsiteY4" fmla="*/ 46114 h 3072778"/>
              <a:gd name="connsiteX5" fmla="*/ 12824340 w 12824340"/>
              <a:gd name="connsiteY5" fmla="*/ 3063634 h 3072778"/>
              <a:gd name="connsiteX6" fmla="*/ 4452 w 12824340"/>
              <a:gd name="connsiteY6" fmla="*/ 3072778 h 3072778"/>
              <a:gd name="connsiteX7" fmla="*/ 342780 w 12824340"/>
              <a:gd name="connsiteY7" fmla="*/ 302146 h 3072778"/>
              <a:gd name="connsiteX0" fmla="*/ 61974 w 12543534"/>
              <a:gd name="connsiteY0" fmla="*/ 302146 h 3063634"/>
              <a:gd name="connsiteX1" fmla="*/ 2018790 w 12543534"/>
              <a:gd name="connsiteY1" fmla="*/ 394 h 3063634"/>
              <a:gd name="connsiteX2" fmla="*/ 5283198 w 12543534"/>
              <a:gd name="connsiteY2" fmla="*/ 256427 h 3063634"/>
              <a:gd name="connsiteX3" fmla="*/ 8620758 w 12543534"/>
              <a:gd name="connsiteY3" fmla="*/ 530746 h 3063634"/>
              <a:gd name="connsiteX4" fmla="*/ 12488670 w 12543534"/>
              <a:gd name="connsiteY4" fmla="*/ 46114 h 3063634"/>
              <a:gd name="connsiteX5" fmla="*/ 12543534 w 12543534"/>
              <a:gd name="connsiteY5" fmla="*/ 3063634 h 3063634"/>
              <a:gd name="connsiteX6" fmla="*/ 25398 w 12543534"/>
              <a:gd name="connsiteY6" fmla="*/ 3017914 h 3063634"/>
              <a:gd name="connsiteX7" fmla="*/ 61974 w 12543534"/>
              <a:gd name="connsiteY7" fmla="*/ 302146 h 3063634"/>
              <a:gd name="connsiteX0" fmla="*/ 36576 w 12518136"/>
              <a:gd name="connsiteY0" fmla="*/ 302146 h 3063634"/>
              <a:gd name="connsiteX1" fmla="*/ 1993392 w 12518136"/>
              <a:gd name="connsiteY1" fmla="*/ 394 h 3063634"/>
              <a:gd name="connsiteX2" fmla="*/ 5257800 w 12518136"/>
              <a:gd name="connsiteY2" fmla="*/ 256427 h 3063634"/>
              <a:gd name="connsiteX3" fmla="*/ 8595360 w 12518136"/>
              <a:gd name="connsiteY3" fmla="*/ 530746 h 3063634"/>
              <a:gd name="connsiteX4" fmla="*/ 12463272 w 12518136"/>
              <a:gd name="connsiteY4" fmla="*/ 46114 h 3063634"/>
              <a:gd name="connsiteX5" fmla="*/ 12518136 w 12518136"/>
              <a:gd name="connsiteY5" fmla="*/ 3063634 h 3063634"/>
              <a:gd name="connsiteX6" fmla="*/ 0 w 12518136"/>
              <a:gd name="connsiteY6" fmla="*/ 3017914 h 3063634"/>
              <a:gd name="connsiteX7" fmla="*/ 36576 w 12518136"/>
              <a:gd name="connsiteY7" fmla="*/ 302146 h 3063634"/>
              <a:gd name="connsiteX0" fmla="*/ 91440 w 12518136"/>
              <a:gd name="connsiteY0" fmla="*/ 311448 h 3063792"/>
              <a:gd name="connsiteX1" fmla="*/ 1993392 w 12518136"/>
              <a:gd name="connsiteY1" fmla="*/ 552 h 3063792"/>
              <a:gd name="connsiteX2" fmla="*/ 5257800 w 12518136"/>
              <a:gd name="connsiteY2" fmla="*/ 256585 h 3063792"/>
              <a:gd name="connsiteX3" fmla="*/ 8595360 w 12518136"/>
              <a:gd name="connsiteY3" fmla="*/ 530904 h 3063792"/>
              <a:gd name="connsiteX4" fmla="*/ 12463272 w 12518136"/>
              <a:gd name="connsiteY4" fmla="*/ 46272 h 3063792"/>
              <a:gd name="connsiteX5" fmla="*/ 12518136 w 12518136"/>
              <a:gd name="connsiteY5" fmla="*/ 3063792 h 3063792"/>
              <a:gd name="connsiteX6" fmla="*/ 0 w 12518136"/>
              <a:gd name="connsiteY6" fmla="*/ 3018072 h 3063792"/>
              <a:gd name="connsiteX7" fmla="*/ 91440 w 12518136"/>
              <a:gd name="connsiteY7" fmla="*/ 311448 h 3063792"/>
              <a:gd name="connsiteX0" fmla="*/ 82296 w 12508992"/>
              <a:gd name="connsiteY0" fmla="*/ 311448 h 3063792"/>
              <a:gd name="connsiteX1" fmla="*/ 1984248 w 12508992"/>
              <a:gd name="connsiteY1" fmla="*/ 552 h 3063792"/>
              <a:gd name="connsiteX2" fmla="*/ 5248656 w 12508992"/>
              <a:gd name="connsiteY2" fmla="*/ 256585 h 3063792"/>
              <a:gd name="connsiteX3" fmla="*/ 8586216 w 12508992"/>
              <a:gd name="connsiteY3" fmla="*/ 530904 h 3063792"/>
              <a:gd name="connsiteX4" fmla="*/ 12454128 w 12508992"/>
              <a:gd name="connsiteY4" fmla="*/ 46272 h 3063792"/>
              <a:gd name="connsiteX5" fmla="*/ 12508992 w 12508992"/>
              <a:gd name="connsiteY5" fmla="*/ 3063792 h 3063792"/>
              <a:gd name="connsiteX6" fmla="*/ 0 w 12508992"/>
              <a:gd name="connsiteY6" fmla="*/ 3008928 h 3063792"/>
              <a:gd name="connsiteX7" fmla="*/ 82296 w 12508992"/>
              <a:gd name="connsiteY7" fmla="*/ 311448 h 3063792"/>
              <a:gd name="connsiteX0" fmla="*/ 82296 w 12508992"/>
              <a:gd name="connsiteY0" fmla="*/ 311448 h 3063792"/>
              <a:gd name="connsiteX1" fmla="*/ 1984248 w 12508992"/>
              <a:gd name="connsiteY1" fmla="*/ 552 h 3063792"/>
              <a:gd name="connsiteX2" fmla="*/ 5248656 w 12508992"/>
              <a:gd name="connsiteY2" fmla="*/ 256585 h 3063792"/>
              <a:gd name="connsiteX3" fmla="*/ 8586216 w 12508992"/>
              <a:gd name="connsiteY3" fmla="*/ 530904 h 3063792"/>
              <a:gd name="connsiteX4" fmla="*/ 12454128 w 12508992"/>
              <a:gd name="connsiteY4" fmla="*/ 46272 h 3063792"/>
              <a:gd name="connsiteX5" fmla="*/ 12508992 w 12508992"/>
              <a:gd name="connsiteY5" fmla="*/ 3063792 h 3063792"/>
              <a:gd name="connsiteX6" fmla="*/ 0 w 12508992"/>
              <a:gd name="connsiteY6" fmla="*/ 3008928 h 3063792"/>
              <a:gd name="connsiteX7" fmla="*/ 82296 w 12508992"/>
              <a:gd name="connsiteY7" fmla="*/ 311448 h 3063792"/>
              <a:gd name="connsiteX0" fmla="*/ 91440 w 12508992"/>
              <a:gd name="connsiteY0" fmla="*/ 311448 h 3063792"/>
              <a:gd name="connsiteX1" fmla="*/ 1984248 w 12508992"/>
              <a:gd name="connsiteY1" fmla="*/ 552 h 3063792"/>
              <a:gd name="connsiteX2" fmla="*/ 5248656 w 12508992"/>
              <a:gd name="connsiteY2" fmla="*/ 256585 h 3063792"/>
              <a:gd name="connsiteX3" fmla="*/ 8586216 w 12508992"/>
              <a:gd name="connsiteY3" fmla="*/ 530904 h 3063792"/>
              <a:gd name="connsiteX4" fmla="*/ 12454128 w 12508992"/>
              <a:gd name="connsiteY4" fmla="*/ 46272 h 3063792"/>
              <a:gd name="connsiteX5" fmla="*/ 12508992 w 12508992"/>
              <a:gd name="connsiteY5" fmla="*/ 3063792 h 3063792"/>
              <a:gd name="connsiteX6" fmla="*/ 0 w 12508992"/>
              <a:gd name="connsiteY6" fmla="*/ 3008928 h 3063792"/>
              <a:gd name="connsiteX7" fmla="*/ 91440 w 12508992"/>
              <a:gd name="connsiteY7" fmla="*/ 311448 h 3063792"/>
              <a:gd name="connsiteX0" fmla="*/ 91440 w 12472416"/>
              <a:gd name="connsiteY0" fmla="*/ 311448 h 3072936"/>
              <a:gd name="connsiteX1" fmla="*/ 1984248 w 12472416"/>
              <a:gd name="connsiteY1" fmla="*/ 552 h 3072936"/>
              <a:gd name="connsiteX2" fmla="*/ 5248656 w 12472416"/>
              <a:gd name="connsiteY2" fmla="*/ 256585 h 3072936"/>
              <a:gd name="connsiteX3" fmla="*/ 8586216 w 12472416"/>
              <a:gd name="connsiteY3" fmla="*/ 530904 h 3072936"/>
              <a:gd name="connsiteX4" fmla="*/ 12454128 w 12472416"/>
              <a:gd name="connsiteY4" fmla="*/ 46272 h 3072936"/>
              <a:gd name="connsiteX5" fmla="*/ 12472416 w 12472416"/>
              <a:gd name="connsiteY5" fmla="*/ 3072936 h 3072936"/>
              <a:gd name="connsiteX6" fmla="*/ 0 w 12472416"/>
              <a:gd name="connsiteY6" fmla="*/ 3008928 h 3072936"/>
              <a:gd name="connsiteX7" fmla="*/ 91440 w 12472416"/>
              <a:gd name="connsiteY7" fmla="*/ 311448 h 3072936"/>
              <a:gd name="connsiteX0" fmla="*/ 91440 w 12454128"/>
              <a:gd name="connsiteY0" fmla="*/ 311448 h 3036360"/>
              <a:gd name="connsiteX1" fmla="*/ 1984248 w 12454128"/>
              <a:gd name="connsiteY1" fmla="*/ 552 h 3036360"/>
              <a:gd name="connsiteX2" fmla="*/ 5248656 w 12454128"/>
              <a:gd name="connsiteY2" fmla="*/ 256585 h 3036360"/>
              <a:gd name="connsiteX3" fmla="*/ 8586216 w 12454128"/>
              <a:gd name="connsiteY3" fmla="*/ 530904 h 3036360"/>
              <a:gd name="connsiteX4" fmla="*/ 12454128 w 12454128"/>
              <a:gd name="connsiteY4" fmla="*/ 46272 h 3036360"/>
              <a:gd name="connsiteX5" fmla="*/ 12316968 w 12454128"/>
              <a:gd name="connsiteY5" fmla="*/ 3036360 h 3036360"/>
              <a:gd name="connsiteX6" fmla="*/ 0 w 12454128"/>
              <a:gd name="connsiteY6" fmla="*/ 3008928 h 3036360"/>
              <a:gd name="connsiteX7" fmla="*/ 91440 w 12454128"/>
              <a:gd name="connsiteY7" fmla="*/ 311448 h 3036360"/>
              <a:gd name="connsiteX0" fmla="*/ 91440 w 12316968"/>
              <a:gd name="connsiteY0" fmla="*/ 311448 h 3036360"/>
              <a:gd name="connsiteX1" fmla="*/ 1984248 w 12316968"/>
              <a:gd name="connsiteY1" fmla="*/ 552 h 3036360"/>
              <a:gd name="connsiteX2" fmla="*/ 5248656 w 12316968"/>
              <a:gd name="connsiteY2" fmla="*/ 256585 h 3036360"/>
              <a:gd name="connsiteX3" fmla="*/ 8586216 w 12316968"/>
              <a:gd name="connsiteY3" fmla="*/ 530904 h 3036360"/>
              <a:gd name="connsiteX4" fmla="*/ 12280392 w 12316968"/>
              <a:gd name="connsiteY4" fmla="*/ 64560 h 3036360"/>
              <a:gd name="connsiteX5" fmla="*/ 12316968 w 12316968"/>
              <a:gd name="connsiteY5" fmla="*/ 3036360 h 3036360"/>
              <a:gd name="connsiteX6" fmla="*/ 0 w 12316968"/>
              <a:gd name="connsiteY6" fmla="*/ 3008928 h 3036360"/>
              <a:gd name="connsiteX7" fmla="*/ 91440 w 12316968"/>
              <a:gd name="connsiteY7" fmla="*/ 311448 h 3036360"/>
              <a:gd name="connsiteX0" fmla="*/ 91440 w 12280392"/>
              <a:gd name="connsiteY0" fmla="*/ 311448 h 3045504"/>
              <a:gd name="connsiteX1" fmla="*/ 1984248 w 12280392"/>
              <a:gd name="connsiteY1" fmla="*/ 552 h 3045504"/>
              <a:gd name="connsiteX2" fmla="*/ 5248656 w 12280392"/>
              <a:gd name="connsiteY2" fmla="*/ 256585 h 3045504"/>
              <a:gd name="connsiteX3" fmla="*/ 8586216 w 12280392"/>
              <a:gd name="connsiteY3" fmla="*/ 530904 h 3045504"/>
              <a:gd name="connsiteX4" fmla="*/ 12280392 w 12280392"/>
              <a:gd name="connsiteY4" fmla="*/ 64560 h 3045504"/>
              <a:gd name="connsiteX5" fmla="*/ 12198096 w 12280392"/>
              <a:gd name="connsiteY5" fmla="*/ 3045504 h 3045504"/>
              <a:gd name="connsiteX6" fmla="*/ 0 w 12280392"/>
              <a:gd name="connsiteY6" fmla="*/ 3008928 h 3045504"/>
              <a:gd name="connsiteX7" fmla="*/ 91440 w 12280392"/>
              <a:gd name="connsiteY7" fmla="*/ 311448 h 3045504"/>
              <a:gd name="connsiteX0" fmla="*/ 91440 w 12280392"/>
              <a:gd name="connsiteY0" fmla="*/ 311448 h 3054648"/>
              <a:gd name="connsiteX1" fmla="*/ 1984248 w 12280392"/>
              <a:gd name="connsiteY1" fmla="*/ 552 h 3054648"/>
              <a:gd name="connsiteX2" fmla="*/ 5248656 w 12280392"/>
              <a:gd name="connsiteY2" fmla="*/ 256585 h 3054648"/>
              <a:gd name="connsiteX3" fmla="*/ 8586216 w 12280392"/>
              <a:gd name="connsiteY3" fmla="*/ 530904 h 3054648"/>
              <a:gd name="connsiteX4" fmla="*/ 12280392 w 12280392"/>
              <a:gd name="connsiteY4" fmla="*/ 64560 h 3054648"/>
              <a:gd name="connsiteX5" fmla="*/ 12079224 w 12280392"/>
              <a:gd name="connsiteY5" fmla="*/ 3054648 h 3054648"/>
              <a:gd name="connsiteX6" fmla="*/ 0 w 12280392"/>
              <a:gd name="connsiteY6" fmla="*/ 3008928 h 3054648"/>
              <a:gd name="connsiteX7" fmla="*/ 91440 w 12280392"/>
              <a:gd name="connsiteY7" fmla="*/ 311448 h 3054648"/>
              <a:gd name="connsiteX0" fmla="*/ 91440 w 12280392"/>
              <a:gd name="connsiteY0" fmla="*/ 311448 h 3008928"/>
              <a:gd name="connsiteX1" fmla="*/ 1984248 w 12280392"/>
              <a:gd name="connsiteY1" fmla="*/ 552 h 3008928"/>
              <a:gd name="connsiteX2" fmla="*/ 5248656 w 12280392"/>
              <a:gd name="connsiteY2" fmla="*/ 256585 h 3008928"/>
              <a:gd name="connsiteX3" fmla="*/ 8586216 w 12280392"/>
              <a:gd name="connsiteY3" fmla="*/ 530904 h 3008928"/>
              <a:gd name="connsiteX4" fmla="*/ 12280392 w 12280392"/>
              <a:gd name="connsiteY4" fmla="*/ 64560 h 3008928"/>
              <a:gd name="connsiteX5" fmla="*/ 12271248 w 12280392"/>
              <a:gd name="connsiteY5" fmla="*/ 2377992 h 3008928"/>
              <a:gd name="connsiteX6" fmla="*/ 0 w 12280392"/>
              <a:gd name="connsiteY6" fmla="*/ 3008928 h 3008928"/>
              <a:gd name="connsiteX7" fmla="*/ 91440 w 12280392"/>
              <a:gd name="connsiteY7" fmla="*/ 311448 h 3008928"/>
              <a:gd name="connsiteX0" fmla="*/ 21863 w 12210815"/>
              <a:gd name="connsiteY0" fmla="*/ 311448 h 2460288"/>
              <a:gd name="connsiteX1" fmla="*/ 1914671 w 12210815"/>
              <a:gd name="connsiteY1" fmla="*/ 552 h 2460288"/>
              <a:gd name="connsiteX2" fmla="*/ 5179079 w 12210815"/>
              <a:gd name="connsiteY2" fmla="*/ 256585 h 2460288"/>
              <a:gd name="connsiteX3" fmla="*/ 8516639 w 12210815"/>
              <a:gd name="connsiteY3" fmla="*/ 530904 h 2460288"/>
              <a:gd name="connsiteX4" fmla="*/ 12210815 w 12210815"/>
              <a:gd name="connsiteY4" fmla="*/ 64560 h 2460288"/>
              <a:gd name="connsiteX5" fmla="*/ 12201671 w 12210815"/>
              <a:gd name="connsiteY5" fmla="*/ 2377992 h 2460288"/>
              <a:gd name="connsiteX6" fmla="*/ 21863 w 12210815"/>
              <a:gd name="connsiteY6" fmla="*/ 2460288 h 2460288"/>
              <a:gd name="connsiteX7" fmla="*/ 21863 w 12210815"/>
              <a:gd name="connsiteY7" fmla="*/ 311448 h 2460288"/>
              <a:gd name="connsiteX0" fmla="*/ 23434 w 12212386"/>
              <a:gd name="connsiteY0" fmla="*/ 311448 h 2377992"/>
              <a:gd name="connsiteX1" fmla="*/ 1916242 w 12212386"/>
              <a:gd name="connsiteY1" fmla="*/ 552 h 2377992"/>
              <a:gd name="connsiteX2" fmla="*/ 5180650 w 12212386"/>
              <a:gd name="connsiteY2" fmla="*/ 256585 h 2377992"/>
              <a:gd name="connsiteX3" fmla="*/ 8518210 w 12212386"/>
              <a:gd name="connsiteY3" fmla="*/ 530904 h 2377992"/>
              <a:gd name="connsiteX4" fmla="*/ 12212386 w 12212386"/>
              <a:gd name="connsiteY4" fmla="*/ 64560 h 2377992"/>
              <a:gd name="connsiteX5" fmla="*/ 12203242 w 12212386"/>
              <a:gd name="connsiteY5" fmla="*/ 2377992 h 2377992"/>
              <a:gd name="connsiteX6" fmla="*/ 14290 w 12212386"/>
              <a:gd name="connsiteY6" fmla="*/ 2057952 h 2377992"/>
              <a:gd name="connsiteX7" fmla="*/ 23434 w 12212386"/>
              <a:gd name="connsiteY7" fmla="*/ 311448 h 2377992"/>
              <a:gd name="connsiteX0" fmla="*/ 23434 w 12212386"/>
              <a:gd name="connsiteY0" fmla="*/ 311448 h 2377992"/>
              <a:gd name="connsiteX1" fmla="*/ 1916242 w 12212386"/>
              <a:gd name="connsiteY1" fmla="*/ 552 h 2377992"/>
              <a:gd name="connsiteX2" fmla="*/ 5180650 w 12212386"/>
              <a:gd name="connsiteY2" fmla="*/ 256585 h 2377992"/>
              <a:gd name="connsiteX3" fmla="*/ 8518210 w 12212386"/>
              <a:gd name="connsiteY3" fmla="*/ 530904 h 2377992"/>
              <a:gd name="connsiteX4" fmla="*/ 12212386 w 12212386"/>
              <a:gd name="connsiteY4" fmla="*/ 64560 h 2377992"/>
              <a:gd name="connsiteX5" fmla="*/ 12203242 w 12212386"/>
              <a:gd name="connsiteY5" fmla="*/ 2377992 h 2377992"/>
              <a:gd name="connsiteX6" fmla="*/ 14290 w 12212386"/>
              <a:gd name="connsiteY6" fmla="*/ 2368848 h 2377992"/>
              <a:gd name="connsiteX7" fmla="*/ 23434 w 12212386"/>
              <a:gd name="connsiteY7" fmla="*/ 311448 h 2377992"/>
              <a:gd name="connsiteX0" fmla="*/ 9144 w 12198096"/>
              <a:gd name="connsiteY0" fmla="*/ 311448 h 2377992"/>
              <a:gd name="connsiteX1" fmla="*/ 1901952 w 12198096"/>
              <a:gd name="connsiteY1" fmla="*/ 552 h 2377992"/>
              <a:gd name="connsiteX2" fmla="*/ 5166360 w 12198096"/>
              <a:gd name="connsiteY2" fmla="*/ 256585 h 2377992"/>
              <a:gd name="connsiteX3" fmla="*/ 8503920 w 12198096"/>
              <a:gd name="connsiteY3" fmla="*/ 530904 h 2377992"/>
              <a:gd name="connsiteX4" fmla="*/ 12198096 w 12198096"/>
              <a:gd name="connsiteY4" fmla="*/ 64560 h 2377992"/>
              <a:gd name="connsiteX5" fmla="*/ 12188952 w 12198096"/>
              <a:gd name="connsiteY5" fmla="*/ 2377992 h 2377992"/>
              <a:gd name="connsiteX6" fmla="*/ 0 w 12198096"/>
              <a:gd name="connsiteY6" fmla="*/ 2368848 h 2377992"/>
              <a:gd name="connsiteX7" fmla="*/ 9144 w 12198096"/>
              <a:gd name="connsiteY7" fmla="*/ 311448 h 2377992"/>
              <a:gd name="connsiteX0" fmla="*/ 9144 w 12198096"/>
              <a:gd name="connsiteY0" fmla="*/ 311448 h 2377992"/>
              <a:gd name="connsiteX1" fmla="*/ 1901952 w 12198096"/>
              <a:gd name="connsiteY1" fmla="*/ 552 h 2377992"/>
              <a:gd name="connsiteX2" fmla="*/ 5166360 w 12198096"/>
              <a:gd name="connsiteY2" fmla="*/ 256585 h 2377992"/>
              <a:gd name="connsiteX3" fmla="*/ 8503920 w 12198096"/>
              <a:gd name="connsiteY3" fmla="*/ 530904 h 2377992"/>
              <a:gd name="connsiteX4" fmla="*/ 12198096 w 12198096"/>
              <a:gd name="connsiteY4" fmla="*/ 64560 h 2377992"/>
              <a:gd name="connsiteX5" fmla="*/ 12188952 w 12198096"/>
              <a:gd name="connsiteY5" fmla="*/ 2377992 h 2377992"/>
              <a:gd name="connsiteX6" fmla="*/ 0 w 12198096"/>
              <a:gd name="connsiteY6" fmla="*/ 2368848 h 2377992"/>
              <a:gd name="connsiteX7" fmla="*/ 9144 w 12198096"/>
              <a:gd name="connsiteY7" fmla="*/ 311448 h 2377992"/>
              <a:gd name="connsiteX0" fmla="*/ 31446 w 12198096"/>
              <a:gd name="connsiteY0" fmla="*/ 317131 h 2378100"/>
              <a:gd name="connsiteX1" fmla="*/ 1901952 w 12198096"/>
              <a:gd name="connsiteY1" fmla="*/ 660 h 2378100"/>
              <a:gd name="connsiteX2" fmla="*/ 5166360 w 12198096"/>
              <a:gd name="connsiteY2" fmla="*/ 256693 h 2378100"/>
              <a:gd name="connsiteX3" fmla="*/ 8503920 w 12198096"/>
              <a:gd name="connsiteY3" fmla="*/ 531012 h 2378100"/>
              <a:gd name="connsiteX4" fmla="*/ 12198096 w 12198096"/>
              <a:gd name="connsiteY4" fmla="*/ 64668 h 2378100"/>
              <a:gd name="connsiteX5" fmla="*/ 12188952 w 12198096"/>
              <a:gd name="connsiteY5" fmla="*/ 2378100 h 2378100"/>
              <a:gd name="connsiteX6" fmla="*/ 0 w 12198096"/>
              <a:gd name="connsiteY6" fmla="*/ 2368956 h 2378100"/>
              <a:gd name="connsiteX7" fmla="*/ 31446 w 12198096"/>
              <a:gd name="connsiteY7" fmla="*/ 317131 h 2378100"/>
              <a:gd name="connsiteX0" fmla="*/ 14720 w 12198096"/>
              <a:gd name="connsiteY0" fmla="*/ 322822 h 2378215"/>
              <a:gd name="connsiteX1" fmla="*/ 1901952 w 12198096"/>
              <a:gd name="connsiteY1" fmla="*/ 775 h 2378215"/>
              <a:gd name="connsiteX2" fmla="*/ 5166360 w 12198096"/>
              <a:gd name="connsiteY2" fmla="*/ 256808 h 2378215"/>
              <a:gd name="connsiteX3" fmla="*/ 8503920 w 12198096"/>
              <a:gd name="connsiteY3" fmla="*/ 531127 h 2378215"/>
              <a:gd name="connsiteX4" fmla="*/ 12198096 w 12198096"/>
              <a:gd name="connsiteY4" fmla="*/ 64783 h 2378215"/>
              <a:gd name="connsiteX5" fmla="*/ 12188952 w 12198096"/>
              <a:gd name="connsiteY5" fmla="*/ 2378215 h 2378215"/>
              <a:gd name="connsiteX6" fmla="*/ 0 w 12198096"/>
              <a:gd name="connsiteY6" fmla="*/ 2369071 h 2378215"/>
              <a:gd name="connsiteX7" fmla="*/ 14720 w 12198096"/>
              <a:gd name="connsiteY7" fmla="*/ 322822 h 2378215"/>
              <a:gd name="connsiteX0" fmla="*/ 4365 w 12221195"/>
              <a:gd name="connsiteY0" fmla="*/ 151486 h 2429904"/>
              <a:gd name="connsiteX1" fmla="*/ 1925051 w 12221195"/>
              <a:gd name="connsiteY1" fmla="*/ 52464 h 2429904"/>
              <a:gd name="connsiteX2" fmla="*/ 5189459 w 12221195"/>
              <a:gd name="connsiteY2" fmla="*/ 308497 h 2429904"/>
              <a:gd name="connsiteX3" fmla="*/ 8527019 w 12221195"/>
              <a:gd name="connsiteY3" fmla="*/ 582816 h 2429904"/>
              <a:gd name="connsiteX4" fmla="*/ 12221195 w 12221195"/>
              <a:gd name="connsiteY4" fmla="*/ 116472 h 2429904"/>
              <a:gd name="connsiteX5" fmla="*/ 12212051 w 12221195"/>
              <a:gd name="connsiteY5" fmla="*/ 2429904 h 2429904"/>
              <a:gd name="connsiteX6" fmla="*/ 23099 w 12221195"/>
              <a:gd name="connsiteY6" fmla="*/ 2420760 h 2429904"/>
              <a:gd name="connsiteX7" fmla="*/ 4365 w 12221195"/>
              <a:gd name="connsiteY7" fmla="*/ 151486 h 2429904"/>
              <a:gd name="connsiteX0" fmla="*/ 4365 w 12221195"/>
              <a:gd name="connsiteY0" fmla="*/ 118904 h 2397322"/>
              <a:gd name="connsiteX1" fmla="*/ 1925051 w 12221195"/>
              <a:gd name="connsiteY1" fmla="*/ 19882 h 2397322"/>
              <a:gd name="connsiteX2" fmla="*/ 5189459 w 12221195"/>
              <a:gd name="connsiteY2" fmla="*/ 275915 h 2397322"/>
              <a:gd name="connsiteX3" fmla="*/ 8527019 w 12221195"/>
              <a:gd name="connsiteY3" fmla="*/ 550234 h 2397322"/>
              <a:gd name="connsiteX4" fmla="*/ 12221195 w 12221195"/>
              <a:gd name="connsiteY4" fmla="*/ 83890 h 2397322"/>
              <a:gd name="connsiteX5" fmla="*/ 12212051 w 12221195"/>
              <a:gd name="connsiteY5" fmla="*/ 2397322 h 2397322"/>
              <a:gd name="connsiteX6" fmla="*/ 23099 w 12221195"/>
              <a:gd name="connsiteY6" fmla="*/ 2388178 h 2397322"/>
              <a:gd name="connsiteX7" fmla="*/ 4365 w 12221195"/>
              <a:gd name="connsiteY7" fmla="*/ 118904 h 2397322"/>
              <a:gd name="connsiteX0" fmla="*/ 4365 w 12221195"/>
              <a:gd name="connsiteY0" fmla="*/ 148695 h 2427113"/>
              <a:gd name="connsiteX1" fmla="*/ 2482612 w 12221195"/>
              <a:gd name="connsiteY1" fmla="*/ 10644 h 2427113"/>
              <a:gd name="connsiteX2" fmla="*/ 5189459 w 12221195"/>
              <a:gd name="connsiteY2" fmla="*/ 305706 h 2427113"/>
              <a:gd name="connsiteX3" fmla="*/ 8527019 w 12221195"/>
              <a:gd name="connsiteY3" fmla="*/ 580025 h 2427113"/>
              <a:gd name="connsiteX4" fmla="*/ 12221195 w 12221195"/>
              <a:gd name="connsiteY4" fmla="*/ 113681 h 2427113"/>
              <a:gd name="connsiteX5" fmla="*/ 12212051 w 12221195"/>
              <a:gd name="connsiteY5" fmla="*/ 2427113 h 2427113"/>
              <a:gd name="connsiteX6" fmla="*/ 23099 w 12221195"/>
              <a:gd name="connsiteY6" fmla="*/ 2417969 h 2427113"/>
              <a:gd name="connsiteX7" fmla="*/ 4365 w 12221195"/>
              <a:gd name="connsiteY7" fmla="*/ 148695 h 2427113"/>
              <a:gd name="connsiteX0" fmla="*/ 4365 w 12221195"/>
              <a:gd name="connsiteY0" fmla="*/ 143667 h 2422085"/>
              <a:gd name="connsiteX1" fmla="*/ 2482612 w 12221195"/>
              <a:gd name="connsiteY1" fmla="*/ 5616 h 2422085"/>
              <a:gd name="connsiteX2" fmla="*/ 5239640 w 12221195"/>
              <a:gd name="connsiteY2" fmla="*/ 228195 h 2422085"/>
              <a:gd name="connsiteX3" fmla="*/ 8527019 w 12221195"/>
              <a:gd name="connsiteY3" fmla="*/ 574997 h 2422085"/>
              <a:gd name="connsiteX4" fmla="*/ 12221195 w 12221195"/>
              <a:gd name="connsiteY4" fmla="*/ 108653 h 2422085"/>
              <a:gd name="connsiteX5" fmla="*/ 12212051 w 12221195"/>
              <a:gd name="connsiteY5" fmla="*/ 2422085 h 2422085"/>
              <a:gd name="connsiteX6" fmla="*/ 23099 w 12221195"/>
              <a:gd name="connsiteY6" fmla="*/ 2412941 h 2422085"/>
              <a:gd name="connsiteX7" fmla="*/ 4365 w 12221195"/>
              <a:gd name="connsiteY7" fmla="*/ 143667 h 2422085"/>
              <a:gd name="connsiteX0" fmla="*/ 4365 w 12221195"/>
              <a:gd name="connsiteY0" fmla="*/ 168460 h 2446878"/>
              <a:gd name="connsiteX1" fmla="*/ 2482612 w 12221195"/>
              <a:gd name="connsiteY1" fmla="*/ 30409 h 2446878"/>
              <a:gd name="connsiteX2" fmla="*/ 8527019 w 12221195"/>
              <a:gd name="connsiteY2" fmla="*/ 599790 h 2446878"/>
              <a:gd name="connsiteX3" fmla="*/ 12221195 w 12221195"/>
              <a:gd name="connsiteY3" fmla="*/ 133446 h 2446878"/>
              <a:gd name="connsiteX4" fmla="*/ 12212051 w 12221195"/>
              <a:gd name="connsiteY4" fmla="*/ 2446878 h 2446878"/>
              <a:gd name="connsiteX5" fmla="*/ 23099 w 12221195"/>
              <a:gd name="connsiteY5" fmla="*/ 2437734 h 2446878"/>
              <a:gd name="connsiteX6" fmla="*/ 4365 w 12221195"/>
              <a:gd name="connsiteY6" fmla="*/ 168460 h 2446878"/>
              <a:gd name="connsiteX0" fmla="*/ 4365 w 12221195"/>
              <a:gd name="connsiteY0" fmla="*/ 156733 h 2435151"/>
              <a:gd name="connsiteX1" fmla="*/ 2482612 w 12221195"/>
              <a:gd name="connsiteY1" fmla="*/ 18682 h 2435151"/>
              <a:gd name="connsiteX2" fmla="*/ 8448961 w 12221195"/>
              <a:gd name="connsiteY2" fmla="*/ 426370 h 2435151"/>
              <a:gd name="connsiteX3" fmla="*/ 12221195 w 12221195"/>
              <a:gd name="connsiteY3" fmla="*/ 121719 h 2435151"/>
              <a:gd name="connsiteX4" fmla="*/ 12212051 w 12221195"/>
              <a:gd name="connsiteY4" fmla="*/ 2435151 h 2435151"/>
              <a:gd name="connsiteX5" fmla="*/ 23099 w 12221195"/>
              <a:gd name="connsiteY5" fmla="*/ 2426007 h 2435151"/>
              <a:gd name="connsiteX6" fmla="*/ 4365 w 12221195"/>
              <a:gd name="connsiteY6" fmla="*/ 156733 h 2435151"/>
              <a:gd name="connsiteX0" fmla="*/ 4365 w 12221195"/>
              <a:gd name="connsiteY0" fmla="*/ 147209 h 2425627"/>
              <a:gd name="connsiteX1" fmla="*/ 2482612 w 12221195"/>
              <a:gd name="connsiteY1" fmla="*/ 9158 h 2425627"/>
              <a:gd name="connsiteX2" fmla="*/ 8448961 w 12221195"/>
              <a:gd name="connsiteY2" fmla="*/ 416846 h 2425627"/>
              <a:gd name="connsiteX3" fmla="*/ 12221195 w 12221195"/>
              <a:gd name="connsiteY3" fmla="*/ 112195 h 2425627"/>
              <a:gd name="connsiteX4" fmla="*/ 12212051 w 12221195"/>
              <a:gd name="connsiteY4" fmla="*/ 2425627 h 2425627"/>
              <a:gd name="connsiteX5" fmla="*/ 23099 w 12221195"/>
              <a:gd name="connsiteY5" fmla="*/ 2416483 h 2425627"/>
              <a:gd name="connsiteX6" fmla="*/ 4365 w 12221195"/>
              <a:gd name="connsiteY6" fmla="*/ 147209 h 2425627"/>
              <a:gd name="connsiteX0" fmla="*/ 5928 w 12206031"/>
              <a:gd name="connsiteY0" fmla="*/ 160944 h 2433786"/>
              <a:gd name="connsiteX1" fmla="*/ 2467448 w 12206031"/>
              <a:gd name="connsiteY1" fmla="*/ 17317 h 2433786"/>
              <a:gd name="connsiteX2" fmla="*/ 8433797 w 12206031"/>
              <a:gd name="connsiteY2" fmla="*/ 425005 h 2433786"/>
              <a:gd name="connsiteX3" fmla="*/ 12206031 w 12206031"/>
              <a:gd name="connsiteY3" fmla="*/ 120354 h 2433786"/>
              <a:gd name="connsiteX4" fmla="*/ 12196887 w 12206031"/>
              <a:gd name="connsiteY4" fmla="*/ 2433786 h 2433786"/>
              <a:gd name="connsiteX5" fmla="*/ 7935 w 12206031"/>
              <a:gd name="connsiteY5" fmla="*/ 2424642 h 2433786"/>
              <a:gd name="connsiteX6" fmla="*/ 5928 w 12206031"/>
              <a:gd name="connsiteY6" fmla="*/ 160944 h 2433786"/>
              <a:gd name="connsiteX0" fmla="*/ 0 w 12200103"/>
              <a:gd name="connsiteY0" fmla="*/ 160944 h 2433786"/>
              <a:gd name="connsiteX1" fmla="*/ 2461520 w 12200103"/>
              <a:gd name="connsiteY1" fmla="*/ 17317 h 2433786"/>
              <a:gd name="connsiteX2" fmla="*/ 8427869 w 12200103"/>
              <a:gd name="connsiteY2" fmla="*/ 425005 h 2433786"/>
              <a:gd name="connsiteX3" fmla="*/ 12200103 w 12200103"/>
              <a:gd name="connsiteY3" fmla="*/ 120354 h 2433786"/>
              <a:gd name="connsiteX4" fmla="*/ 12190959 w 12200103"/>
              <a:gd name="connsiteY4" fmla="*/ 2433786 h 2433786"/>
              <a:gd name="connsiteX5" fmla="*/ 2007 w 12200103"/>
              <a:gd name="connsiteY5" fmla="*/ 2424642 h 2433786"/>
              <a:gd name="connsiteX6" fmla="*/ 0 w 12200103"/>
              <a:gd name="connsiteY6" fmla="*/ 160944 h 2433786"/>
              <a:gd name="connsiteX0" fmla="*/ 0 w 12200103"/>
              <a:gd name="connsiteY0" fmla="*/ 156840 h 2429682"/>
              <a:gd name="connsiteX1" fmla="*/ 2461520 w 12200103"/>
              <a:gd name="connsiteY1" fmla="*/ 13213 h 2429682"/>
              <a:gd name="connsiteX2" fmla="*/ 8427869 w 12200103"/>
              <a:gd name="connsiteY2" fmla="*/ 420901 h 2429682"/>
              <a:gd name="connsiteX3" fmla="*/ 12200103 w 12200103"/>
              <a:gd name="connsiteY3" fmla="*/ 116250 h 2429682"/>
              <a:gd name="connsiteX4" fmla="*/ 12190959 w 12200103"/>
              <a:gd name="connsiteY4" fmla="*/ 2429682 h 2429682"/>
              <a:gd name="connsiteX5" fmla="*/ 2007 w 12200103"/>
              <a:gd name="connsiteY5" fmla="*/ 2420538 h 2429682"/>
              <a:gd name="connsiteX6" fmla="*/ 0 w 12200103"/>
              <a:gd name="connsiteY6" fmla="*/ 156840 h 2429682"/>
              <a:gd name="connsiteX0" fmla="*/ 0 w 12200103"/>
              <a:gd name="connsiteY0" fmla="*/ 153376 h 2426218"/>
              <a:gd name="connsiteX1" fmla="*/ 2461520 w 12200103"/>
              <a:gd name="connsiteY1" fmla="*/ 9749 h 2426218"/>
              <a:gd name="connsiteX2" fmla="*/ 8427869 w 12200103"/>
              <a:gd name="connsiteY2" fmla="*/ 417437 h 2426218"/>
              <a:gd name="connsiteX3" fmla="*/ 12200103 w 12200103"/>
              <a:gd name="connsiteY3" fmla="*/ 112786 h 2426218"/>
              <a:gd name="connsiteX4" fmla="*/ 12190959 w 12200103"/>
              <a:gd name="connsiteY4" fmla="*/ 2426218 h 2426218"/>
              <a:gd name="connsiteX5" fmla="*/ 2007 w 12200103"/>
              <a:gd name="connsiteY5" fmla="*/ 2417074 h 2426218"/>
              <a:gd name="connsiteX6" fmla="*/ 0 w 12200103"/>
              <a:gd name="connsiteY6" fmla="*/ 153376 h 2426218"/>
              <a:gd name="connsiteX0" fmla="*/ 0 w 12200103"/>
              <a:gd name="connsiteY0" fmla="*/ 156301 h 2429143"/>
              <a:gd name="connsiteX1" fmla="*/ 2461520 w 12200103"/>
              <a:gd name="connsiteY1" fmla="*/ 12674 h 2429143"/>
              <a:gd name="connsiteX2" fmla="*/ 8427869 w 12200103"/>
              <a:gd name="connsiteY2" fmla="*/ 420362 h 2429143"/>
              <a:gd name="connsiteX3" fmla="*/ 12200103 w 12200103"/>
              <a:gd name="connsiteY3" fmla="*/ 115711 h 2429143"/>
              <a:gd name="connsiteX4" fmla="*/ 12190959 w 12200103"/>
              <a:gd name="connsiteY4" fmla="*/ 2429143 h 2429143"/>
              <a:gd name="connsiteX5" fmla="*/ 2007 w 12200103"/>
              <a:gd name="connsiteY5" fmla="*/ 2419999 h 2429143"/>
              <a:gd name="connsiteX6" fmla="*/ 0 w 12200103"/>
              <a:gd name="connsiteY6" fmla="*/ 156301 h 2429143"/>
              <a:gd name="connsiteX0" fmla="*/ 0 w 12200103"/>
              <a:gd name="connsiteY0" fmla="*/ 138410 h 2411252"/>
              <a:gd name="connsiteX1" fmla="*/ 2925291 w 12200103"/>
              <a:gd name="connsiteY1" fmla="*/ 15064 h 2411252"/>
              <a:gd name="connsiteX2" fmla="*/ 8427869 w 12200103"/>
              <a:gd name="connsiteY2" fmla="*/ 402471 h 2411252"/>
              <a:gd name="connsiteX3" fmla="*/ 12200103 w 12200103"/>
              <a:gd name="connsiteY3" fmla="*/ 97820 h 2411252"/>
              <a:gd name="connsiteX4" fmla="*/ 12190959 w 12200103"/>
              <a:gd name="connsiteY4" fmla="*/ 2411252 h 2411252"/>
              <a:gd name="connsiteX5" fmla="*/ 2007 w 12200103"/>
              <a:gd name="connsiteY5" fmla="*/ 2402108 h 2411252"/>
              <a:gd name="connsiteX6" fmla="*/ 0 w 12200103"/>
              <a:gd name="connsiteY6" fmla="*/ 138410 h 2411252"/>
              <a:gd name="connsiteX0" fmla="*/ 0 w 12200103"/>
              <a:gd name="connsiteY0" fmla="*/ 138410 h 2411252"/>
              <a:gd name="connsiteX1" fmla="*/ 2925291 w 12200103"/>
              <a:gd name="connsiteY1" fmla="*/ 15064 h 2411252"/>
              <a:gd name="connsiteX2" fmla="*/ 8427869 w 12200103"/>
              <a:gd name="connsiteY2" fmla="*/ 402471 h 2411252"/>
              <a:gd name="connsiteX3" fmla="*/ 12200103 w 12200103"/>
              <a:gd name="connsiteY3" fmla="*/ 97820 h 2411252"/>
              <a:gd name="connsiteX4" fmla="*/ 12190959 w 12200103"/>
              <a:gd name="connsiteY4" fmla="*/ 2411252 h 2411252"/>
              <a:gd name="connsiteX5" fmla="*/ 2007 w 12200103"/>
              <a:gd name="connsiteY5" fmla="*/ 2402108 h 2411252"/>
              <a:gd name="connsiteX6" fmla="*/ 0 w 12200103"/>
              <a:gd name="connsiteY6" fmla="*/ 138410 h 2411252"/>
              <a:gd name="connsiteX0" fmla="*/ 0 w 12200103"/>
              <a:gd name="connsiteY0" fmla="*/ 138410 h 2411252"/>
              <a:gd name="connsiteX1" fmla="*/ 2925291 w 12200103"/>
              <a:gd name="connsiteY1" fmla="*/ 15064 h 2411252"/>
              <a:gd name="connsiteX2" fmla="*/ 8427869 w 12200103"/>
              <a:gd name="connsiteY2" fmla="*/ 402471 h 2411252"/>
              <a:gd name="connsiteX3" fmla="*/ 12200103 w 12200103"/>
              <a:gd name="connsiteY3" fmla="*/ 97820 h 2411252"/>
              <a:gd name="connsiteX4" fmla="*/ 12190959 w 12200103"/>
              <a:gd name="connsiteY4" fmla="*/ 2411252 h 2411252"/>
              <a:gd name="connsiteX5" fmla="*/ 2007 w 12200103"/>
              <a:gd name="connsiteY5" fmla="*/ 2402108 h 2411252"/>
              <a:gd name="connsiteX6" fmla="*/ 0 w 12200103"/>
              <a:gd name="connsiteY6" fmla="*/ 138410 h 2411252"/>
              <a:gd name="connsiteX0" fmla="*/ 0 w 12190959"/>
              <a:gd name="connsiteY0" fmla="*/ 138410 h 2411252"/>
              <a:gd name="connsiteX1" fmla="*/ 2925291 w 12190959"/>
              <a:gd name="connsiteY1" fmla="*/ 15064 h 2411252"/>
              <a:gd name="connsiteX2" fmla="*/ 8427869 w 12190959"/>
              <a:gd name="connsiteY2" fmla="*/ 402471 h 2411252"/>
              <a:gd name="connsiteX3" fmla="*/ 12187569 w 12190959"/>
              <a:gd name="connsiteY3" fmla="*/ 280350 h 2411252"/>
              <a:gd name="connsiteX4" fmla="*/ 12190959 w 12190959"/>
              <a:gd name="connsiteY4" fmla="*/ 2411252 h 2411252"/>
              <a:gd name="connsiteX5" fmla="*/ 2007 w 12190959"/>
              <a:gd name="connsiteY5" fmla="*/ 2402108 h 2411252"/>
              <a:gd name="connsiteX6" fmla="*/ 0 w 12190959"/>
              <a:gd name="connsiteY6" fmla="*/ 138410 h 2411252"/>
              <a:gd name="connsiteX0" fmla="*/ 0 w 12190959"/>
              <a:gd name="connsiteY0" fmla="*/ 138410 h 2411252"/>
              <a:gd name="connsiteX1" fmla="*/ 2925291 w 12190959"/>
              <a:gd name="connsiteY1" fmla="*/ 15064 h 2411252"/>
              <a:gd name="connsiteX2" fmla="*/ 8427869 w 12190959"/>
              <a:gd name="connsiteY2" fmla="*/ 402471 h 2411252"/>
              <a:gd name="connsiteX3" fmla="*/ 12187569 w 12190959"/>
              <a:gd name="connsiteY3" fmla="*/ 275280 h 2411252"/>
              <a:gd name="connsiteX4" fmla="*/ 12190959 w 12190959"/>
              <a:gd name="connsiteY4" fmla="*/ 2411252 h 2411252"/>
              <a:gd name="connsiteX5" fmla="*/ 2007 w 12190959"/>
              <a:gd name="connsiteY5" fmla="*/ 2402108 h 2411252"/>
              <a:gd name="connsiteX6" fmla="*/ 0 w 12190959"/>
              <a:gd name="connsiteY6" fmla="*/ 138410 h 2411252"/>
              <a:gd name="connsiteX0" fmla="*/ 0 w 12190959"/>
              <a:gd name="connsiteY0" fmla="*/ 138410 h 2411252"/>
              <a:gd name="connsiteX1" fmla="*/ 2925291 w 12190959"/>
              <a:gd name="connsiteY1" fmla="*/ 15064 h 2411252"/>
              <a:gd name="connsiteX2" fmla="*/ 8427869 w 12190959"/>
              <a:gd name="connsiteY2" fmla="*/ 402471 h 2411252"/>
              <a:gd name="connsiteX3" fmla="*/ 12175034 w 12190959"/>
              <a:gd name="connsiteY3" fmla="*/ 325982 h 2411252"/>
              <a:gd name="connsiteX4" fmla="*/ 12190959 w 12190959"/>
              <a:gd name="connsiteY4" fmla="*/ 2411252 h 2411252"/>
              <a:gd name="connsiteX5" fmla="*/ 2007 w 12190959"/>
              <a:gd name="connsiteY5" fmla="*/ 2402108 h 2411252"/>
              <a:gd name="connsiteX6" fmla="*/ 0 w 12190959"/>
              <a:gd name="connsiteY6" fmla="*/ 138410 h 2411252"/>
              <a:gd name="connsiteX0" fmla="*/ 0 w 12175034"/>
              <a:gd name="connsiteY0" fmla="*/ 138410 h 2402108"/>
              <a:gd name="connsiteX1" fmla="*/ 2925291 w 12175034"/>
              <a:gd name="connsiteY1" fmla="*/ 15064 h 2402108"/>
              <a:gd name="connsiteX2" fmla="*/ 8427869 w 12175034"/>
              <a:gd name="connsiteY2" fmla="*/ 402471 h 2402108"/>
              <a:gd name="connsiteX3" fmla="*/ 12175034 w 12175034"/>
              <a:gd name="connsiteY3" fmla="*/ 325982 h 2402108"/>
              <a:gd name="connsiteX4" fmla="*/ 12078149 w 12175034"/>
              <a:gd name="connsiteY4" fmla="*/ 2390971 h 2402108"/>
              <a:gd name="connsiteX5" fmla="*/ 2007 w 12175034"/>
              <a:gd name="connsiteY5" fmla="*/ 2402108 h 2402108"/>
              <a:gd name="connsiteX6" fmla="*/ 0 w 12175034"/>
              <a:gd name="connsiteY6" fmla="*/ 138410 h 2402108"/>
              <a:gd name="connsiteX0" fmla="*/ 0 w 12203493"/>
              <a:gd name="connsiteY0" fmla="*/ 138410 h 2411252"/>
              <a:gd name="connsiteX1" fmla="*/ 2925291 w 12203493"/>
              <a:gd name="connsiteY1" fmla="*/ 15064 h 2411252"/>
              <a:gd name="connsiteX2" fmla="*/ 8427869 w 12203493"/>
              <a:gd name="connsiteY2" fmla="*/ 402471 h 2411252"/>
              <a:gd name="connsiteX3" fmla="*/ 12175034 w 12203493"/>
              <a:gd name="connsiteY3" fmla="*/ 325982 h 2411252"/>
              <a:gd name="connsiteX4" fmla="*/ 12203493 w 12203493"/>
              <a:gd name="connsiteY4" fmla="*/ 2411252 h 2411252"/>
              <a:gd name="connsiteX5" fmla="*/ 2007 w 12203493"/>
              <a:gd name="connsiteY5" fmla="*/ 2402108 h 2411252"/>
              <a:gd name="connsiteX6" fmla="*/ 0 w 12203493"/>
              <a:gd name="connsiteY6" fmla="*/ 138410 h 2411252"/>
              <a:gd name="connsiteX0" fmla="*/ 0 w 12203493"/>
              <a:gd name="connsiteY0" fmla="*/ 138410 h 2411252"/>
              <a:gd name="connsiteX1" fmla="*/ 2925291 w 12203493"/>
              <a:gd name="connsiteY1" fmla="*/ 15064 h 2411252"/>
              <a:gd name="connsiteX2" fmla="*/ 8427869 w 12203493"/>
              <a:gd name="connsiteY2" fmla="*/ 402471 h 2411252"/>
              <a:gd name="connsiteX3" fmla="*/ 12181301 w 12203493"/>
              <a:gd name="connsiteY3" fmla="*/ 325982 h 2411252"/>
              <a:gd name="connsiteX4" fmla="*/ 12203493 w 12203493"/>
              <a:gd name="connsiteY4" fmla="*/ 2411252 h 2411252"/>
              <a:gd name="connsiteX5" fmla="*/ 2007 w 12203493"/>
              <a:gd name="connsiteY5" fmla="*/ 2402108 h 2411252"/>
              <a:gd name="connsiteX6" fmla="*/ 0 w 12203493"/>
              <a:gd name="connsiteY6" fmla="*/ 138410 h 2411252"/>
              <a:gd name="connsiteX0" fmla="*/ 0 w 12203493"/>
              <a:gd name="connsiteY0" fmla="*/ 138410 h 2411252"/>
              <a:gd name="connsiteX1" fmla="*/ 2925291 w 12203493"/>
              <a:gd name="connsiteY1" fmla="*/ 15064 h 2411252"/>
              <a:gd name="connsiteX2" fmla="*/ 8427869 w 12203493"/>
              <a:gd name="connsiteY2" fmla="*/ 402471 h 2411252"/>
              <a:gd name="connsiteX3" fmla="*/ 12193836 w 12203493"/>
              <a:gd name="connsiteY3" fmla="*/ 346263 h 2411252"/>
              <a:gd name="connsiteX4" fmla="*/ 12203493 w 12203493"/>
              <a:gd name="connsiteY4" fmla="*/ 2411252 h 2411252"/>
              <a:gd name="connsiteX5" fmla="*/ 2007 w 12203493"/>
              <a:gd name="connsiteY5" fmla="*/ 2402108 h 2411252"/>
              <a:gd name="connsiteX6" fmla="*/ 0 w 12203493"/>
              <a:gd name="connsiteY6" fmla="*/ 138410 h 2411252"/>
              <a:gd name="connsiteX0" fmla="*/ 0 w 12213124"/>
              <a:gd name="connsiteY0" fmla="*/ 174497 h 2404482"/>
              <a:gd name="connsiteX1" fmla="*/ 2934922 w 12213124"/>
              <a:gd name="connsiteY1" fmla="*/ 8294 h 2404482"/>
              <a:gd name="connsiteX2" fmla="*/ 8437500 w 12213124"/>
              <a:gd name="connsiteY2" fmla="*/ 395701 h 2404482"/>
              <a:gd name="connsiteX3" fmla="*/ 12203467 w 12213124"/>
              <a:gd name="connsiteY3" fmla="*/ 339493 h 2404482"/>
              <a:gd name="connsiteX4" fmla="*/ 12213124 w 12213124"/>
              <a:gd name="connsiteY4" fmla="*/ 2404482 h 2404482"/>
              <a:gd name="connsiteX5" fmla="*/ 11638 w 12213124"/>
              <a:gd name="connsiteY5" fmla="*/ 2395338 h 2404482"/>
              <a:gd name="connsiteX6" fmla="*/ 0 w 12213124"/>
              <a:gd name="connsiteY6" fmla="*/ 174497 h 2404482"/>
              <a:gd name="connsiteX0" fmla="*/ 0 w 12203493"/>
              <a:gd name="connsiteY0" fmla="*/ 147868 h 2409022"/>
              <a:gd name="connsiteX1" fmla="*/ 2925291 w 12203493"/>
              <a:gd name="connsiteY1" fmla="*/ 12834 h 2409022"/>
              <a:gd name="connsiteX2" fmla="*/ 8427869 w 12203493"/>
              <a:gd name="connsiteY2" fmla="*/ 400241 h 2409022"/>
              <a:gd name="connsiteX3" fmla="*/ 12193836 w 12203493"/>
              <a:gd name="connsiteY3" fmla="*/ 344033 h 2409022"/>
              <a:gd name="connsiteX4" fmla="*/ 12203493 w 12203493"/>
              <a:gd name="connsiteY4" fmla="*/ 2409022 h 2409022"/>
              <a:gd name="connsiteX5" fmla="*/ 2007 w 12203493"/>
              <a:gd name="connsiteY5" fmla="*/ 2399878 h 2409022"/>
              <a:gd name="connsiteX6" fmla="*/ 0 w 12203493"/>
              <a:gd name="connsiteY6" fmla="*/ 147868 h 2409022"/>
              <a:gd name="connsiteX0" fmla="*/ 0 w 12203493"/>
              <a:gd name="connsiteY0" fmla="*/ 146753 h 2407907"/>
              <a:gd name="connsiteX1" fmla="*/ 2925291 w 12203493"/>
              <a:gd name="connsiteY1" fmla="*/ 11719 h 2407907"/>
              <a:gd name="connsiteX2" fmla="*/ 8427869 w 12203493"/>
              <a:gd name="connsiteY2" fmla="*/ 399126 h 2407907"/>
              <a:gd name="connsiteX3" fmla="*/ 12193836 w 12203493"/>
              <a:gd name="connsiteY3" fmla="*/ 342918 h 2407907"/>
              <a:gd name="connsiteX4" fmla="*/ 12203493 w 12203493"/>
              <a:gd name="connsiteY4" fmla="*/ 2407907 h 2407907"/>
              <a:gd name="connsiteX5" fmla="*/ 2007 w 12203493"/>
              <a:gd name="connsiteY5" fmla="*/ 2398763 h 2407907"/>
              <a:gd name="connsiteX6" fmla="*/ 0 w 12203493"/>
              <a:gd name="connsiteY6" fmla="*/ 146753 h 2407907"/>
              <a:gd name="connsiteX0" fmla="*/ 0 w 12210993"/>
              <a:gd name="connsiteY0" fmla="*/ 146753 h 2398763"/>
              <a:gd name="connsiteX1" fmla="*/ 2925291 w 12210993"/>
              <a:gd name="connsiteY1" fmla="*/ 11719 h 2398763"/>
              <a:gd name="connsiteX2" fmla="*/ 8427869 w 12210993"/>
              <a:gd name="connsiteY2" fmla="*/ 399126 h 2398763"/>
              <a:gd name="connsiteX3" fmla="*/ 12193836 w 12210993"/>
              <a:gd name="connsiteY3" fmla="*/ 342918 h 2398763"/>
              <a:gd name="connsiteX4" fmla="*/ 12210993 w 12210993"/>
              <a:gd name="connsiteY4" fmla="*/ 1934627 h 2398763"/>
              <a:gd name="connsiteX5" fmla="*/ 2007 w 12210993"/>
              <a:gd name="connsiteY5" fmla="*/ 2398763 h 2398763"/>
              <a:gd name="connsiteX6" fmla="*/ 0 w 12210993"/>
              <a:gd name="connsiteY6" fmla="*/ 146753 h 2398763"/>
              <a:gd name="connsiteX0" fmla="*/ 27993 w 12238986"/>
              <a:gd name="connsiteY0" fmla="*/ 146753 h 1934627"/>
              <a:gd name="connsiteX1" fmla="*/ 2953284 w 12238986"/>
              <a:gd name="connsiteY1" fmla="*/ 11719 h 1934627"/>
              <a:gd name="connsiteX2" fmla="*/ 8455862 w 12238986"/>
              <a:gd name="connsiteY2" fmla="*/ 399126 h 1934627"/>
              <a:gd name="connsiteX3" fmla="*/ 12221829 w 12238986"/>
              <a:gd name="connsiteY3" fmla="*/ 342918 h 1934627"/>
              <a:gd name="connsiteX4" fmla="*/ 12238986 w 12238986"/>
              <a:gd name="connsiteY4" fmla="*/ 1934627 h 1934627"/>
              <a:gd name="connsiteX5" fmla="*/ 0 w 12238986"/>
              <a:gd name="connsiteY5" fmla="*/ 1791994 h 1934627"/>
              <a:gd name="connsiteX6" fmla="*/ 27993 w 12238986"/>
              <a:gd name="connsiteY6" fmla="*/ 146753 h 1934627"/>
              <a:gd name="connsiteX0" fmla="*/ 5493 w 12216486"/>
              <a:gd name="connsiteY0" fmla="*/ 146753 h 1934627"/>
              <a:gd name="connsiteX1" fmla="*/ 2930784 w 12216486"/>
              <a:gd name="connsiteY1" fmla="*/ 11719 h 1934627"/>
              <a:gd name="connsiteX2" fmla="*/ 8433362 w 12216486"/>
              <a:gd name="connsiteY2" fmla="*/ 399126 h 1934627"/>
              <a:gd name="connsiteX3" fmla="*/ 12199329 w 12216486"/>
              <a:gd name="connsiteY3" fmla="*/ 342918 h 1934627"/>
              <a:gd name="connsiteX4" fmla="*/ 12216486 w 12216486"/>
              <a:gd name="connsiteY4" fmla="*/ 1934627 h 1934627"/>
              <a:gd name="connsiteX5" fmla="*/ 0 w 12216486"/>
              <a:gd name="connsiteY5" fmla="*/ 1791994 h 1934627"/>
              <a:gd name="connsiteX6" fmla="*/ 5493 w 12216486"/>
              <a:gd name="connsiteY6" fmla="*/ 146753 h 1934627"/>
              <a:gd name="connsiteX0" fmla="*/ 14386 w 12225379"/>
              <a:gd name="connsiteY0" fmla="*/ 146753 h 1934627"/>
              <a:gd name="connsiteX1" fmla="*/ 2939677 w 12225379"/>
              <a:gd name="connsiteY1" fmla="*/ 11719 h 1934627"/>
              <a:gd name="connsiteX2" fmla="*/ 8442255 w 12225379"/>
              <a:gd name="connsiteY2" fmla="*/ 399126 h 1934627"/>
              <a:gd name="connsiteX3" fmla="*/ 12208222 w 12225379"/>
              <a:gd name="connsiteY3" fmla="*/ 342918 h 1934627"/>
              <a:gd name="connsiteX4" fmla="*/ 12225379 w 12225379"/>
              <a:gd name="connsiteY4" fmla="*/ 1934627 h 1934627"/>
              <a:gd name="connsiteX5" fmla="*/ 8893 w 12225379"/>
              <a:gd name="connsiteY5" fmla="*/ 1791994 h 1934627"/>
              <a:gd name="connsiteX6" fmla="*/ 14386 w 12225379"/>
              <a:gd name="connsiteY6" fmla="*/ 146753 h 1934627"/>
              <a:gd name="connsiteX0" fmla="*/ 5493 w 12216486"/>
              <a:gd name="connsiteY0" fmla="*/ 146753 h 1934627"/>
              <a:gd name="connsiteX1" fmla="*/ 2930784 w 12216486"/>
              <a:gd name="connsiteY1" fmla="*/ 11719 h 1934627"/>
              <a:gd name="connsiteX2" fmla="*/ 8433362 w 12216486"/>
              <a:gd name="connsiteY2" fmla="*/ 399126 h 1934627"/>
              <a:gd name="connsiteX3" fmla="*/ 12199329 w 12216486"/>
              <a:gd name="connsiteY3" fmla="*/ 342918 h 1934627"/>
              <a:gd name="connsiteX4" fmla="*/ 12216486 w 12216486"/>
              <a:gd name="connsiteY4" fmla="*/ 1934627 h 1934627"/>
              <a:gd name="connsiteX5" fmla="*/ 0 w 12216486"/>
              <a:gd name="connsiteY5" fmla="*/ 1791994 h 1934627"/>
              <a:gd name="connsiteX6" fmla="*/ 5493 w 12216486"/>
              <a:gd name="connsiteY6" fmla="*/ 146753 h 1934627"/>
              <a:gd name="connsiteX0" fmla="*/ 5493 w 12216486"/>
              <a:gd name="connsiteY0" fmla="*/ 146753 h 1898221"/>
              <a:gd name="connsiteX1" fmla="*/ 2930784 w 12216486"/>
              <a:gd name="connsiteY1" fmla="*/ 11719 h 1898221"/>
              <a:gd name="connsiteX2" fmla="*/ 8433362 w 12216486"/>
              <a:gd name="connsiteY2" fmla="*/ 399126 h 1898221"/>
              <a:gd name="connsiteX3" fmla="*/ 12199329 w 12216486"/>
              <a:gd name="connsiteY3" fmla="*/ 342918 h 1898221"/>
              <a:gd name="connsiteX4" fmla="*/ 12216486 w 12216486"/>
              <a:gd name="connsiteY4" fmla="*/ 1898221 h 1898221"/>
              <a:gd name="connsiteX5" fmla="*/ 0 w 12216486"/>
              <a:gd name="connsiteY5" fmla="*/ 1791994 h 1898221"/>
              <a:gd name="connsiteX6" fmla="*/ 5493 w 12216486"/>
              <a:gd name="connsiteY6" fmla="*/ 146753 h 1898221"/>
              <a:gd name="connsiteX0" fmla="*/ 5493 w 12208986"/>
              <a:gd name="connsiteY0" fmla="*/ 146753 h 1867882"/>
              <a:gd name="connsiteX1" fmla="*/ 2930784 w 12208986"/>
              <a:gd name="connsiteY1" fmla="*/ 11719 h 1867882"/>
              <a:gd name="connsiteX2" fmla="*/ 8433362 w 12208986"/>
              <a:gd name="connsiteY2" fmla="*/ 399126 h 1867882"/>
              <a:gd name="connsiteX3" fmla="*/ 12199329 w 12208986"/>
              <a:gd name="connsiteY3" fmla="*/ 342918 h 1867882"/>
              <a:gd name="connsiteX4" fmla="*/ 12208986 w 12208986"/>
              <a:gd name="connsiteY4" fmla="*/ 1867882 h 1867882"/>
              <a:gd name="connsiteX5" fmla="*/ 0 w 12208986"/>
              <a:gd name="connsiteY5" fmla="*/ 1791994 h 1867882"/>
              <a:gd name="connsiteX6" fmla="*/ 5493 w 12208986"/>
              <a:gd name="connsiteY6" fmla="*/ 146753 h 1867882"/>
              <a:gd name="connsiteX0" fmla="*/ 5493 w 12231486"/>
              <a:gd name="connsiteY0" fmla="*/ 146753 h 1837544"/>
              <a:gd name="connsiteX1" fmla="*/ 2930784 w 12231486"/>
              <a:gd name="connsiteY1" fmla="*/ 11719 h 1837544"/>
              <a:gd name="connsiteX2" fmla="*/ 8433362 w 12231486"/>
              <a:gd name="connsiteY2" fmla="*/ 399126 h 1837544"/>
              <a:gd name="connsiteX3" fmla="*/ 12199329 w 12231486"/>
              <a:gd name="connsiteY3" fmla="*/ 342918 h 1837544"/>
              <a:gd name="connsiteX4" fmla="*/ 12231486 w 12231486"/>
              <a:gd name="connsiteY4" fmla="*/ 1837544 h 1837544"/>
              <a:gd name="connsiteX5" fmla="*/ 0 w 12231486"/>
              <a:gd name="connsiteY5" fmla="*/ 1791994 h 1837544"/>
              <a:gd name="connsiteX6" fmla="*/ 5493 w 12231486"/>
              <a:gd name="connsiteY6" fmla="*/ 146753 h 1837544"/>
              <a:gd name="connsiteX0" fmla="*/ 5493 w 12231486"/>
              <a:gd name="connsiteY0" fmla="*/ 146753 h 1825409"/>
              <a:gd name="connsiteX1" fmla="*/ 2930784 w 12231486"/>
              <a:gd name="connsiteY1" fmla="*/ 11719 h 1825409"/>
              <a:gd name="connsiteX2" fmla="*/ 8433362 w 12231486"/>
              <a:gd name="connsiteY2" fmla="*/ 399126 h 1825409"/>
              <a:gd name="connsiteX3" fmla="*/ 12199329 w 12231486"/>
              <a:gd name="connsiteY3" fmla="*/ 342918 h 1825409"/>
              <a:gd name="connsiteX4" fmla="*/ 12231486 w 12231486"/>
              <a:gd name="connsiteY4" fmla="*/ 1825409 h 1825409"/>
              <a:gd name="connsiteX5" fmla="*/ 0 w 12231486"/>
              <a:gd name="connsiteY5" fmla="*/ 1791994 h 1825409"/>
              <a:gd name="connsiteX6" fmla="*/ 5493 w 12231486"/>
              <a:gd name="connsiteY6" fmla="*/ 146753 h 1825409"/>
              <a:gd name="connsiteX0" fmla="*/ 12993 w 12238986"/>
              <a:gd name="connsiteY0" fmla="*/ 146753 h 1828400"/>
              <a:gd name="connsiteX1" fmla="*/ 2938284 w 12238986"/>
              <a:gd name="connsiteY1" fmla="*/ 11719 h 1828400"/>
              <a:gd name="connsiteX2" fmla="*/ 8440862 w 12238986"/>
              <a:gd name="connsiteY2" fmla="*/ 399126 h 1828400"/>
              <a:gd name="connsiteX3" fmla="*/ 12206829 w 12238986"/>
              <a:gd name="connsiteY3" fmla="*/ 342918 h 1828400"/>
              <a:gd name="connsiteX4" fmla="*/ 12238986 w 12238986"/>
              <a:gd name="connsiteY4" fmla="*/ 1825409 h 1828400"/>
              <a:gd name="connsiteX5" fmla="*/ 0 w 12238986"/>
              <a:gd name="connsiteY5" fmla="*/ 1828400 h 1828400"/>
              <a:gd name="connsiteX6" fmla="*/ 12993 w 12238986"/>
              <a:gd name="connsiteY6" fmla="*/ 146753 h 1828400"/>
              <a:gd name="connsiteX0" fmla="*/ 12993 w 12238986"/>
              <a:gd name="connsiteY0" fmla="*/ 146753 h 1828400"/>
              <a:gd name="connsiteX1" fmla="*/ 2938284 w 12238986"/>
              <a:gd name="connsiteY1" fmla="*/ 11719 h 1828400"/>
              <a:gd name="connsiteX2" fmla="*/ 8440862 w 12238986"/>
              <a:gd name="connsiteY2" fmla="*/ 399126 h 1828400"/>
              <a:gd name="connsiteX3" fmla="*/ 12206829 w 12238986"/>
              <a:gd name="connsiteY3" fmla="*/ 342918 h 1828400"/>
              <a:gd name="connsiteX4" fmla="*/ 12238986 w 12238986"/>
              <a:gd name="connsiteY4" fmla="*/ 1825409 h 1828400"/>
              <a:gd name="connsiteX5" fmla="*/ 0 w 12238986"/>
              <a:gd name="connsiteY5" fmla="*/ 1828400 h 1828400"/>
              <a:gd name="connsiteX6" fmla="*/ 12993 w 12238986"/>
              <a:gd name="connsiteY6" fmla="*/ 146753 h 1828400"/>
              <a:gd name="connsiteX0" fmla="*/ 12993 w 12238986"/>
              <a:gd name="connsiteY0" fmla="*/ 146753 h 1828400"/>
              <a:gd name="connsiteX1" fmla="*/ 2938284 w 12238986"/>
              <a:gd name="connsiteY1" fmla="*/ 11719 h 1828400"/>
              <a:gd name="connsiteX2" fmla="*/ 8440862 w 12238986"/>
              <a:gd name="connsiteY2" fmla="*/ 399126 h 1828400"/>
              <a:gd name="connsiteX3" fmla="*/ 12206829 w 12238986"/>
              <a:gd name="connsiteY3" fmla="*/ 342918 h 1828400"/>
              <a:gd name="connsiteX4" fmla="*/ 12238986 w 12238986"/>
              <a:gd name="connsiteY4" fmla="*/ 1825409 h 1828400"/>
              <a:gd name="connsiteX5" fmla="*/ 0 w 12238986"/>
              <a:gd name="connsiteY5" fmla="*/ 1828400 h 1828400"/>
              <a:gd name="connsiteX6" fmla="*/ 12993 w 12238986"/>
              <a:gd name="connsiteY6" fmla="*/ 146753 h 1828400"/>
              <a:gd name="connsiteX0" fmla="*/ 12993 w 12238986"/>
              <a:gd name="connsiteY0" fmla="*/ 146753 h 1828400"/>
              <a:gd name="connsiteX1" fmla="*/ 2938284 w 12238986"/>
              <a:gd name="connsiteY1" fmla="*/ 11719 h 1828400"/>
              <a:gd name="connsiteX2" fmla="*/ 8440862 w 12238986"/>
              <a:gd name="connsiteY2" fmla="*/ 399126 h 1828400"/>
              <a:gd name="connsiteX3" fmla="*/ 12206829 w 12238986"/>
              <a:gd name="connsiteY3" fmla="*/ 342918 h 1828400"/>
              <a:gd name="connsiteX4" fmla="*/ 12238986 w 12238986"/>
              <a:gd name="connsiteY4" fmla="*/ 1825409 h 1828400"/>
              <a:gd name="connsiteX5" fmla="*/ 0 w 12238986"/>
              <a:gd name="connsiteY5" fmla="*/ 1828400 h 1828400"/>
              <a:gd name="connsiteX6" fmla="*/ 12993 w 12238986"/>
              <a:gd name="connsiteY6" fmla="*/ 146753 h 1828400"/>
              <a:gd name="connsiteX0" fmla="*/ 12993 w 12216557"/>
              <a:gd name="connsiteY0" fmla="*/ 146753 h 1837545"/>
              <a:gd name="connsiteX1" fmla="*/ 2938284 w 12216557"/>
              <a:gd name="connsiteY1" fmla="*/ 11719 h 1837545"/>
              <a:gd name="connsiteX2" fmla="*/ 8440862 w 12216557"/>
              <a:gd name="connsiteY2" fmla="*/ 399126 h 1837545"/>
              <a:gd name="connsiteX3" fmla="*/ 12206829 w 12216557"/>
              <a:gd name="connsiteY3" fmla="*/ 342918 h 1837545"/>
              <a:gd name="connsiteX4" fmla="*/ 12216557 w 12216557"/>
              <a:gd name="connsiteY4" fmla="*/ 1837545 h 1837545"/>
              <a:gd name="connsiteX5" fmla="*/ 0 w 12216557"/>
              <a:gd name="connsiteY5" fmla="*/ 1828400 h 1837545"/>
              <a:gd name="connsiteX6" fmla="*/ 12993 w 12216557"/>
              <a:gd name="connsiteY6" fmla="*/ 146753 h 1837545"/>
              <a:gd name="connsiteX0" fmla="*/ 12993 w 12209081"/>
              <a:gd name="connsiteY0" fmla="*/ 146753 h 2098456"/>
              <a:gd name="connsiteX1" fmla="*/ 2938284 w 12209081"/>
              <a:gd name="connsiteY1" fmla="*/ 11719 h 2098456"/>
              <a:gd name="connsiteX2" fmla="*/ 8440862 w 12209081"/>
              <a:gd name="connsiteY2" fmla="*/ 399126 h 2098456"/>
              <a:gd name="connsiteX3" fmla="*/ 12206829 w 12209081"/>
              <a:gd name="connsiteY3" fmla="*/ 342918 h 2098456"/>
              <a:gd name="connsiteX4" fmla="*/ 12209081 w 12209081"/>
              <a:gd name="connsiteY4" fmla="*/ 2098456 h 2098456"/>
              <a:gd name="connsiteX5" fmla="*/ 0 w 12209081"/>
              <a:gd name="connsiteY5" fmla="*/ 1828400 h 2098456"/>
              <a:gd name="connsiteX6" fmla="*/ 12993 w 12209081"/>
              <a:gd name="connsiteY6" fmla="*/ 146753 h 2098456"/>
              <a:gd name="connsiteX0" fmla="*/ 35422 w 12231510"/>
              <a:gd name="connsiteY0" fmla="*/ 146753 h 2113582"/>
              <a:gd name="connsiteX1" fmla="*/ 2960713 w 12231510"/>
              <a:gd name="connsiteY1" fmla="*/ 11719 h 2113582"/>
              <a:gd name="connsiteX2" fmla="*/ 8463291 w 12231510"/>
              <a:gd name="connsiteY2" fmla="*/ 399126 h 2113582"/>
              <a:gd name="connsiteX3" fmla="*/ 12229258 w 12231510"/>
              <a:gd name="connsiteY3" fmla="*/ 342918 h 2113582"/>
              <a:gd name="connsiteX4" fmla="*/ 12231510 w 12231510"/>
              <a:gd name="connsiteY4" fmla="*/ 2098456 h 2113582"/>
              <a:gd name="connsiteX5" fmla="*/ 0 w 12231510"/>
              <a:gd name="connsiteY5" fmla="*/ 2113582 h 2113582"/>
              <a:gd name="connsiteX6" fmla="*/ 35422 w 12231510"/>
              <a:gd name="connsiteY6" fmla="*/ 146753 h 2113582"/>
              <a:gd name="connsiteX0" fmla="*/ 35422 w 12231510"/>
              <a:gd name="connsiteY0" fmla="*/ 146383 h 2113212"/>
              <a:gd name="connsiteX1" fmla="*/ 2960713 w 12231510"/>
              <a:gd name="connsiteY1" fmla="*/ 11349 h 2113212"/>
              <a:gd name="connsiteX2" fmla="*/ 7571640 w 12231510"/>
              <a:gd name="connsiteY2" fmla="*/ 392824 h 2113212"/>
              <a:gd name="connsiteX3" fmla="*/ 12229258 w 12231510"/>
              <a:gd name="connsiteY3" fmla="*/ 342548 h 2113212"/>
              <a:gd name="connsiteX4" fmla="*/ 12231510 w 12231510"/>
              <a:gd name="connsiteY4" fmla="*/ 2098086 h 2113212"/>
              <a:gd name="connsiteX5" fmla="*/ 0 w 12231510"/>
              <a:gd name="connsiteY5" fmla="*/ 2113212 h 2113212"/>
              <a:gd name="connsiteX6" fmla="*/ 35422 w 12231510"/>
              <a:gd name="connsiteY6" fmla="*/ 146383 h 2113212"/>
              <a:gd name="connsiteX0" fmla="*/ 35422 w 12231510"/>
              <a:gd name="connsiteY0" fmla="*/ 146383 h 2113212"/>
              <a:gd name="connsiteX1" fmla="*/ 2960713 w 12231510"/>
              <a:gd name="connsiteY1" fmla="*/ 11349 h 2113212"/>
              <a:gd name="connsiteX2" fmla="*/ 7571640 w 12231510"/>
              <a:gd name="connsiteY2" fmla="*/ 392824 h 2113212"/>
              <a:gd name="connsiteX3" fmla="*/ 12229258 w 12231510"/>
              <a:gd name="connsiteY3" fmla="*/ 342548 h 2113212"/>
              <a:gd name="connsiteX4" fmla="*/ 12231510 w 12231510"/>
              <a:gd name="connsiteY4" fmla="*/ 2098086 h 2113212"/>
              <a:gd name="connsiteX5" fmla="*/ 0 w 12231510"/>
              <a:gd name="connsiteY5" fmla="*/ 2113212 h 2113212"/>
              <a:gd name="connsiteX6" fmla="*/ 35422 w 12231510"/>
              <a:gd name="connsiteY6" fmla="*/ 146383 h 2113212"/>
              <a:gd name="connsiteX0" fmla="*/ 35422 w 12231510"/>
              <a:gd name="connsiteY0" fmla="*/ 152868 h 2119697"/>
              <a:gd name="connsiteX1" fmla="*/ 2960713 w 12231510"/>
              <a:gd name="connsiteY1" fmla="*/ 17834 h 2119697"/>
              <a:gd name="connsiteX2" fmla="*/ 9691140 w 12231510"/>
              <a:gd name="connsiteY2" fmla="*/ 500144 h 2119697"/>
              <a:gd name="connsiteX3" fmla="*/ 12229258 w 12231510"/>
              <a:gd name="connsiteY3" fmla="*/ 349033 h 2119697"/>
              <a:gd name="connsiteX4" fmla="*/ 12231510 w 12231510"/>
              <a:gd name="connsiteY4" fmla="*/ 2104571 h 2119697"/>
              <a:gd name="connsiteX5" fmla="*/ 0 w 12231510"/>
              <a:gd name="connsiteY5" fmla="*/ 2119697 h 2119697"/>
              <a:gd name="connsiteX6" fmla="*/ 35422 w 12231510"/>
              <a:gd name="connsiteY6" fmla="*/ 152868 h 2119697"/>
              <a:gd name="connsiteX0" fmla="*/ 35422 w 12231510"/>
              <a:gd name="connsiteY0" fmla="*/ 152868 h 2119697"/>
              <a:gd name="connsiteX1" fmla="*/ 2960713 w 12231510"/>
              <a:gd name="connsiteY1" fmla="*/ 17834 h 2119697"/>
              <a:gd name="connsiteX2" fmla="*/ 9691140 w 12231510"/>
              <a:gd name="connsiteY2" fmla="*/ 500144 h 2119697"/>
              <a:gd name="connsiteX3" fmla="*/ 12229258 w 12231510"/>
              <a:gd name="connsiteY3" fmla="*/ 349033 h 2119697"/>
              <a:gd name="connsiteX4" fmla="*/ 12231510 w 12231510"/>
              <a:gd name="connsiteY4" fmla="*/ 2104571 h 2119697"/>
              <a:gd name="connsiteX5" fmla="*/ 0 w 12231510"/>
              <a:gd name="connsiteY5" fmla="*/ 2119697 h 2119697"/>
              <a:gd name="connsiteX6" fmla="*/ 35422 w 12231510"/>
              <a:gd name="connsiteY6" fmla="*/ 152868 h 2119697"/>
              <a:gd name="connsiteX0" fmla="*/ 35422 w 12231510"/>
              <a:gd name="connsiteY0" fmla="*/ 152868 h 2119697"/>
              <a:gd name="connsiteX1" fmla="*/ 2960713 w 12231510"/>
              <a:gd name="connsiteY1" fmla="*/ 17834 h 2119697"/>
              <a:gd name="connsiteX2" fmla="*/ 9691140 w 12231510"/>
              <a:gd name="connsiteY2" fmla="*/ 500144 h 2119697"/>
              <a:gd name="connsiteX3" fmla="*/ 12229258 w 12231510"/>
              <a:gd name="connsiteY3" fmla="*/ 349033 h 2119697"/>
              <a:gd name="connsiteX4" fmla="*/ 12231510 w 12231510"/>
              <a:gd name="connsiteY4" fmla="*/ 2104571 h 2119697"/>
              <a:gd name="connsiteX5" fmla="*/ 0 w 12231510"/>
              <a:gd name="connsiteY5" fmla="*/ 2119697 h 2119697"/>
              <a:gd name="connsiteX6" fmla="*/ 35422 w 12231510"/>
              <a:gd name="connsiteY6" fmla="*/ 152868 h 2119697"/>
              <a:gd name="connsiteX0" fmla="*/ 35422 w 12231510"/>
              <a:gd name="connsiteY0" fmla="*/ 152868 h 2119697"/>
              <a:gd name="connsiteX1" fmla="*/ 2960713 w 12231510"/>
              <a:gd name="connsiteY1" fmla="*/ 17834 h 2119697"/>
              <a:gd name="connsiteX2" fmla="*/ 9691140 w 12231510"/>
              <a:gd name="connsiteY2" fmla="*/ 500144 h 2119697"/>
              <a:gd name="connsiteX3" fmla="*/ 12229258 w 12231510"/>
              <a:gd name="connsiteY3" fmla="*/ 349033 h 2119697"/>
              <a:gd name="connsiteX4" fmla="*/ 12231510 w 12231510"/>
              <a:gd name="connsiteY4" fmla="*/ 2104571 h 2119697"/>
              <a:gd name="connsiteX5" fmla="*/ 0 w 12231510"/>
              <a:gd name="connsiteY5" fmla="*/ 2119697 h 2119697"/>
              <a:gd name="connsiteX6" fmla="*/ 35422 w 12231510"/>
              <a:gd name="connsiteY6" fmla="*/ 152868 h 2119697"/>
              <a:gd name="connsiteX0" fmla="*/ 35422 w 12265984"/>
              <a:gd name="connsiteY0" fmla="*/ 152868 h 2119697"/>
              <a:gd name="connsiteX1" fmla="*/ 2960713 w 12265984"/>
              <a:gd name="connsiteY1" fmla="*/ 17834 h 2119697"/>
              <a:gd name="connsiteX2" fmla="*/ 9691140 w 12265984"/>
              <a:gd name="connsiteY2" fmla="*/ 500144 h 2119697"/>
              <a:gd name="connsiteX3" fmla="*/ 12265801 w 12265984"/>
              <a:gd name="connsiteY3" fmla="*/ 349033 h 2119697"/>
              <a:gd name="connsiteX4" fmla="*/ 12231510 w 12265984"/>
              <a:gd name="connsiteY4" fmla="*/ 2104571 h 2119697"/>
              <a:gd name="connsiteX5" fmla="*/ 0 w 12265984"/>
              <a:gd name="connsiteY5" fmla="*/ 2119697 h 2119697"/>
              <a:gd name="connsiteX6" fmla="*/ 35422 w 12265984"/>
              <a:gd name="connsiteY6" fmla="*/ 152868 h 2119697"/>
              <a:gd name="connsiteX0" fmla="*/ 35422 w 12265984"/>
              <a:gd name="connsiteY0" fmla="*/ 152868 h 2119697"/>
              <a:gd name="connsiteX1" fmla="*/ 2960713 w 12265984"/>
              <a:gd name="connsiteY1" fmla="*/ 17834 h 2119697"/>
              <a:gd name="connsiteX2" fmla="*/ 9691140 w 12265984"/>
              <a:gd name="connsiteY2" fmla="*/ 500144 h 2119697"/>
              <a:gd name="connsiteX3" fmla="*/ 12265801 w 12265984"/>
              <a:gd name="connsiteY3" fmla="*/ 349033 h 2119697"/>
              <a:gd name="connsiteX4" fmla="*/ 12231510 w 12265984"/>
              <a:gd name="connsiteY4" fmla="*/ 2104571 h 2119697"/>
              <a:gd name="connsiteX5" fmla="*/ 0 w 12265984"/>
              <a:gd name="connsiteY5" fmla="*/ 2119697 h 2119697"/>
              <a:gd name="connsiteX6" fmla="*/ 35422 w 12265984"/>
              <a:gd name="connsiteY6" fmla="*/ 152868 h 2119697"/>
              <a:gd name="connsiteX0" fmla="*/ 35422 w 12265984"/>
              <a:gd name="connsiteY0" fmla="*/ 152868 h 2119697"/>
              <a:gd name="connsiteX1" fmla="*/ 2960713 w 12265984"/>
              <a:gd name="connsiteY1" fmla="*/ 17834 h 2119697"/>
              <a:gd name="connsiteX2" fmla="*/ 9691140 w 12265984"/>
              <a:gd name="connsiteY2" fmla="*/ 500144 h 2119697"/>
              <a:gd name="connsiteX3" fmla="*/ 12265801 w 12265984"/>
              <a:gd name="connsiteY3" fmla="*/ 349033 h 2119697"/>
              <a:gd name="connsiteX4" fmla="*/ 12231510 w 12265984"/>
              <a:gd name="connsiteY4" fmla="*/ 2104571 h 2119697"/>
              <a:gd name="connsiteX5" fmla="*/ 0 w 12265984"/>
              <a:gd name="connsiteY5" fmla="*/ 2119697 h 2119697"/>
              <a:gd name="connsiteX6" fmla="*/ 35422 w 12265984"/>
              <a:gd name="connsiteY6" fmla="*/ 152868 h 2119697"/>
              <a:gd name="connsiteX0" fmla="*/ 35422 w 12265984"/>
              <a:gd name="connsiteY0" fmla="*/ 152868 h 2119697"/>
              <a:gd name="connsiteX1" fmla="*/ 2960713 w 12265984"/>
              <a:gd name="connsiteY1" fmla="*/ 17834 h 2119697"/>
              <a:gd name="connsiteX2" fmla="*/ 9691140 w 12265984"/>
              <a:gd name="connsiteY2" fmla="*/ 500144 h 2119697"/>
              <a:gd name="connsiteX3" fmla="*/ 12265801 w 12265984"/>
              <a:gd name="connsiteY3" fmla="*/ 349033 h 2119697"/>
              <a:gd name="connsiteX4" fmla="*/ 12231510 w 12265984"/>
              <a:gd name="connsiteY4" fmla="*/ 2104571 h 2119697"/>
              <a:gd name="connsiteX5" fmla="*/ 0 w 12265984"/>
              <a:gd name="connsiteY5" fmla="*/ 2119697 h 2119697"/>
              <a:gd name="connsiteX6" fmla="*/ 35422 w 12265984"/>
              <a:gd name="connsiteY6" fmla="*/ 152868 h 2119697"/>
              <a:gd name="connsiteX0" fmla="*/ 35422 w 12265984"/>
              <a:gd name="connsiteY0" fmla="*/ 152868 h 2119697"/>
              <a:gd name="connsiteX1" fmla="*/ 2960713 w 12265984"/>
              <a:gd name="connsiteY1" fmla="*/ 17834 h 2119697"/>
              <a:gd name="connsiteX2" fmla="*/ 9691140 w 12265984"/>
              <a:gd name="connsiteY2" fmla="*/ 500144 h 2119697"/>
              <a:gd name="connsiteX3" fmla="*/ 12265801 w 12265984"/>
              <a:gd name="connsiteY3" fmla="*/ 349033 h 2119697"/>
              <a:gd name="connsiteX4" fmla="*/ 12231510 w 12265984"/>
              <a:gd name="connsiteY4" fmla="*/ 2104571 h 2119697"/>
              <a:gd name="connsiteX5" fmla="*/ 0 w 12265984"/>
              <a:gd name="connsiteY5" fmla="*/ 2119697 h 2119697"/>
              <a:gd name="connsiteX6" fmla="*/ 35422 w 12265984"/>
              <a:gd name="connsiteY6" fmla="*/ 152868 h 2119697"/>
              <a:gd name="connsiteX0" fmla="*/ 35422 w 12265984"/>
              <a:gd name="connsiteY0" fmla="*/ 151699 h 2118528"/>
              <a:gd name="connsiteX1" fmla="*/ 2960713 w 12265984"/>
              <a:gd name="connsiteY1" fmla="*/ 16665 h 2118528"/>
              <a:gd name="connsiteX2" fmla="*/ 9632672 w 12265984"/>
              <a:gd name="connsiteY2" fmla="*/ 481181 h 2118528"/>
              <a:gd name="connsiteX3" fmla="*/ 12265801 w 12265984"/>
              <a:gd name="connsiteY3" fmla="*/ 347864 h 2118528"/>
              <a:gd name="connsiteX4" fmla="*/ 12231510 w 12265984"/>
              <a:gd name="connsiteY4" fmla="*/ 2103402 h 2118528"/>
              <a:gd name="connsiteX5" fmla="*/ 0 w 12265984"/>
              <a:gd name="connsiteY5" fmla="*/ 2118528 h 2118528"/>
              <a:gd name="connsiteX6" fmla="*/ 35422 w 12265984"/>
              <a:gd name="connsiteY6" fmla="*/ 151699 h 2118528"/>
              <a:gd name="connsiteX0" fmla="*/ 35422 w 12231510"/>
              <a:gd name="connsiteY0" fmla="*/ 151699 h 2118528"/>
              <a:gd name="connsiteX1" fmla="*/ 2960713 w 12231510"/>
              <a:gd name="connsiteY1" fmla="*/ 16665 h 2118528"/>
              <a:gd name="connsiteX2" fmla="*/ 9632672 w 12231510"/>
              <a:gd name="connsiteY2" fmla="*/ 481181 h 2118528"/>
              <a:gd name="connsiteX3" fmla="*/ 12214641 w 12231510"/>
              <a:gd name="connsiteY3" fmla="*/ 288549 h 2118528"/>
              <a:gd name="connsiteX4" fmla="*/ 12231510 w 12231510"/>
              <a:gd name="connsiteY4" fmla="*/ 2103402 h 2118528"/>
              <a:gd name="connsiteX5" fmla="*/ 0 w 12231510"/>
              <a:gd name="connsiteY5" fmla="*/ 2118528 h 2118528"/>
              <a:gd name="connsiteX6" fmla="*/ 35422 w 12231510"/>
              <a:gd name="connsiteY6" fmla="*/ 151699 h 2118528"/>
              <a:gd name="connsiteX0" fmla="*/ 35422 w 12231510"/>
              <a:gd name="connsiteY0" fmla="*/ 151699 h 2118528"/>
              <a:gd name="connsiteX1" fmla="*/ 2960713 w 12231510"/>
              <a:gd name="connsiteY1" fmla="*/ 16665 h 2118528"/>
              <a:gd name="connsiteX2" fmla="*/ 9632672 w 12231510"/>
              <a:gd name="connsiteY2" fmla="*/ 481181 h 2118528"/>
              <a:gd name="connsiteX3" fmla="*/ 12214641 w 12231510"/>
              <a:gd name="connsiteY3" fmla="*/ 288549 h 2118528"/>
              <a:gd name="connsiteX4" fmla="*/ 12231510 w 12231510"/>
              <a:gd name="connsiteY4" fmla="*/ 2103402 h 2118528"/>
              <a:gd name="connsiteX5" fmla="*/ 0 w 12231510"/>
              <a:gd name="connsiteY5" fmla="*/ 2118528 h 2118528"/>
              <a:gd name="connsiteX6" fmla="*/ 35422 w 12231510"/>
              <a:gd name="connsiteY6" fmla="*/ 151699 h 2118528"/>
              <a:gd name="connsiteX0" fmla="*/ 35422 w 12231510"/>
              <a:gd name="connsiteY0" fmla="*/ 151311 h 2118140"/>
              <a:gd name="connsiteX1" fmla="*/ 2960713 w 12231510"/>
              <a:gd name="connsiteY1" fmla="*/ 16277 h 2118140"/>
              <a:gd name="connsiteX2" fmla="*/ 9391489 w 12231510"/>
              <a:gd name="connsiteY2" fmla="*/ 474861 h 2118140"/>
              <a:gd name="connsiteX3" fmla="*/ 12214641 w 12231510"/>
              <a:gd name="connsiteY3" fmla="*/ 288161 h 2118140"/>
              <a:gd name="connsiteX4" fmla="*/ 12231510 w 12231510"/>
              <a:gd name="connsiteY4" fmla="*/ 2103014 h 2118140"/>
              <a:gd name="connsiteX5" fmla="*/ 0 w 12231510"/>
              <a:gd name="connsiteY5" fmla="*/ 2118140 h 2118140"/>
              <a:gd name="connsiteX6" fmla="*/ 35422 w 12231510"/>
              <a:gd name="connsiteY6" fmla="*/ 151311 h 2118140"/>
              <a:gd name="connsiteX0" fmla="*/ 35422 w 12231510"/>
              <a:gd name="connsiteY0" fmla="*/ 151311 h 2118140"/>
              <a:gd name="connsiteX1" fmla="*/ 2960713 w 12231510"/>
              <a:gd name="connsiteY1" fmla="*/ 16277 h 2118140"/>
              <a:gd name="connsiteX2" fmla="*/ 9391489 w 12231510"/>
              <a:gd name="connsiteY2" fmla="*/ 474861 h 2118140"/>
              <a:gd name="connsiteX3" fmla="*/ 12214641 w 12231510"/>
              <a:gd name="connsiteY3" fmla="*/ 288161 h 2118140"/>
              <a:gd name="connsiteX4" fmla="*/ 12231510 w 12231510"/>
              <a:gd name="connsiteY4" fmla="*/ 2103014 h 2118140"/>
              <a:gd name="connsiteX5" fmla="*/ 0 w 12231510"/>
              <a:gd name="connsiteY5" fmla="*/ 2118140 h 2118140"/>
              <a:gd name="connsiteX6" fmla="*/ 35422 w 12231510"/>
              <a:gd name="connsiteY6" fmla="*/ 151311 h 2118140"/>
              <a:gd name="connsiteX0" fmla="*/ 35422 w 12231510"/>
              <a:gd name="connsiteY0" fmla="*/ 150924 h 2117753"/>
              <a:gd name="connsiteX1" fmla="*/ 2960713 w 12231510"/>
              <a:gd name="connsiteY1" fmla="*/ 15890 h 2117753"/>
              <a:gd name="connsiteX2" fmla="*/ 9157613 w 12231510"/>
              <a:gd name="connsiteY2" fmla="*/ 468542 h 2117753"/>
              <a:gd name="connsiteX3" fmla="*/ 12214641 w 12231510"/>
              <a:gd name="connsiteY3" fmla="*/ 287774 h 2117753"/>
              <a:gd name="connsiteX4" fmla="*/ 12231510 w 12231510"/>
              <a:gd name="connsiteY4" fmla="*/ 2102627 h 2117753"/>
              <a:gd name="connsiteX5" fmla="*/ 0 w 12231510"/>
              <a:gd name="connsiteY5" fmla="*/ 2117753 h 2117753"/>
              <a:gd name="connsiteX6" fmla="*/ 35422 w 12231510"/>
              <a:gd name="connsiteY6" fmla="*/ 150924 h 2117753"/>
              <a:gd name="connsiteX0" fmla="*/ 35422 w 12231510"/>
              <a:gd name="connsiteY0" fmla="*/ 150538 h 2117367"/>
              <a:gd name="connsiteX1" fmla="*/ 2960713 w 12231510"/>
              <a:gd name="connsiteY1" fmla="*/ 15504 h 2117367"/>
              <a:gd name="connsiteX2" fmla="*/ 8909120 w 12231510"/>
              <a:gd name="connsiteY2" fmla="*/ 462224 h 2117367"/>
              <a:gd name="connsiteX3" fmla="*/ 12214641 w 12231510"/>
              <a:gd name="connsiteY3" fmla="*/ 287388 h 2117367"/>
              <a:gd name="connsiteX4" fmla="*/ 12231510 w 12231510"/>
              <a:gd name="connsiteY4" fmla="*/ 2102241 h 2117367"/>
              <a:gd name="connsiteX5" fmla="*/ 0 w 12231510"/>
              <a:gd name="connsiteY5" fmla="*/ 2117367 h 2117367"/>
              <a:gd name="connsiteX6" fmla="*/ 35422 w 12231510"/>
              <a:gd name="connsiteY6" fmla="*/ 150538 h 2117367"/>
              <a:gd name="connsiteX0" fmla="*/ 35422 w 12231510"/>
              <a:gd name="connsiteY0" fmla="*/ 150538 h 2117367"/>
              <a:gd name="connsiteX1" fmla="*/ 2960713 w 12231510"/>
              <a:gd name="connsiteY1" fmla="*/ 15504 h 2117367"/>
              <a:gd name="connsiteX2" fmla="*/ 8909120 w 12231510"/>
              <a:gd name="connsiteY2" fmla="*/ 462224 h 2117367"/>
              <a:gd name="connsiteX3" fmla="*/ 12214641 w 12231510"/>
              <a:gd name="connsiteY3" fmla="*/ 287388 h 2117367"/>
              <a:gd name="connsiteX4" fmla="*/ 12231510 w 12231510"/>
              <a:gd name="connsiteY4" fmla="*/ 2102241 h 2117367"/>
              <a:gd name="connsiteX5" fmla="*/ 0 w 12231510"/>
              <a:gd name="connsiteY5" fmla="*/ 2117367 h 2117367"/>
              <a:gd name="connsiteX6" fmla="*/ 35422 w 12231510"/>
              <a:gd name="connsiteY6" fmla="*/ 150538 h 2117367"/>
              <a:gd name="connsiteX0" fmla="*/ 35422 w 12231510"/>
              <a:gd name="connsiteY0" fmla="*/ 84900 h 2051729"/>
              <a:gd name="connsiteX1" fmla="*/ 2982639 w 12231510"/>
              <a:gd name="connsiteY1" fmla="*/ 32906 h 2051729"/>
              <a:gd name="connsiteX2" fmla="*/ 8909120 w 12231510"/>
              <a:gd name="connsiteY2" fmla="*/ 396586 h 2051729"/>
              <a:gd name="connsiteX3" fmla="*/ 12214641 w 12231510"/>
              <a:gd name="connsiteY3" fmla="*/ 221750 h 2051729"/>
              <a:gd name="connsiteX4" fmla="*/ 12231510 w 12231510"/>
              <a:gd name="connsiteY4" fmla="*/ 2036603 h 2051729"/>
              <a:gd name="connsiteX5" fmla="*/ 0 w 12231510"/>
              <a:gd name="connsiteY5" fmla="*/ 2051729 h 2051729"/>
              <a:gd name="connsiteX6" fmla="*/ 35422 w 12231510"/>
              <a:gd name="connsiteY6" fmla="*/ 84900 h 2051729"/>
              <a:gd name="connsiteX0" fmla="*/ 35422 w 12231510"/>
              <a:gd name="connsiteY0" fmla="*/ 65270 h 2032099"/>
              <a:gd name="connsiteX1" fmla="*/ 2989947 w 12231510"/>
              <a:gd name="connsiteY1" fmla="*/ 48865 h 2032099"/>
              <a:gd name="connsiteX2" fmla="*/ 8909120 w 12231510"/>
              <a:gd name="connsiteY2" fmla="*/ 376956 h 2032099"/>
              <a:gd name="connsiteX3" fmla="*/ 12214641 w 12231510"/>
              <a:gd name="connsiteY3" fmla="*/ 202120 h 2032099"/>
              <a:gd name="connsiteX4" fmla="*/ 12231510 w 12231510"/>
              <a:gd name="connsiteY4" fmla="*/ 2016973 h 2032099"/>
              <a:gd name="connsiteX5" fmla="*/ 0 w 12231510"/>
              <a:gd name="connsiteY5" fmla="*/ 2032099 h 2032099"/>
              <a:gd name="connsiteX6" fmla="*/ 35422 w 12231510"/>
              <a:gd name="connsiteY6" fmla="*/ 65270 h 2032099"/>
              <a:gd name="connsiteX0" fmla="*/ 28114 w 12231510"/>
              <a:gd name="connsiteY0" fmla="*/ 93078 h 2006524"/>
              <a:gd name="connsiteX1" fmla="*/ 2989947 w 12231510"/>
              <a:gd name="connsiteY1" fmla="*/ 23290 h 2006524"/>
              <a:gd name="connsiteX2" fmla="*/ 8909120 w 12231510"/>
              <a:gd name="connsiteY2" fmla="*/ 351381 h 2006524"/>
              <a:gd name="connsiteX3" fmla="*/ 12214641 w 12231510"/>
              <a:gd name="connsiteY3" fmla="*/ 176545 h 2006524"/>
              <a:gd name="connsiteX4" fmla="*/ 12231510 w 12231510"/>
              <a:gd name="connsiteY4" fmla="*/ 1991398 h 2006524"/>
              <a:gd name="connsiteX5" fmla="*/ 0 w 12231510"/>
              <a:gd name="connsiteY5" fmla="*/ 2006524 h 2006524"/>
              <a:gd name="connsiteX6" fmla="*/ 28114 w 12231510"/>
              <a:gd name="connsiteY6" fmla="*/ 93078 h 2006524"/>
              <a:gd name="connsiteX0" fmla="*/ 28114 w 12231510"/>
              <a:gd name="connsiteY0" fmla="*/ 70781 h 1984227"/>
              <a:gd name="connsiteX1" fmla="*/ 2989947 w 12231510"/>
              <a:gd name="connsiteY1" fmla="*/ 36582 h 1984227"/>
              <a:gd name="connsiteX2" fmla="*/ 8909120 w 12231510"/>
              <a:gd name="connsiteY2" fmla="*/ 329084 h 1984227"/>
              <a:gd name="connsiteX3" fmla="*/ 12214641 w 12231510"/>
              <a:gd name="connsiteY3" fmla="*/ 154248 h 1984227"/>
              <a:gd name="connsiteX4" fmla="*/ 12231510 w 12231510"/>
              <a:gd name="connsiteY4" fmla="*/ 1969101 h 1984227"/>
              <a:gd name="connsiteX5" fmla="*/ 0 w 12231510"/>
              <a:gd name="connsiteY5" fmla="*/ 1984227 h 1984227"/>
              <a:gd name="connsiteX6" fmla="*/ 28114 w 12231510"/>
              <a:gd name="connsiteY6" fmla="*/ 70781 h 1984227"/>
              <a:gd name="connsiteX0" fmla="*/ 28114 w 12231510"/>
              <a:gd name="connsiteY0" fmla="*/ 59829 h 1973275"/>
              <a:gd name="connsiteX1" fmla="*/ 2989947 w 12231510"/>
              <a:gd name="connsiteY1" fmla="*/ 25630 h 1973275"/>
              <a:gd name="connsiteX2" fmla="*/ 8909120 w 12231510"/>
              <a:gd name="connsiteY2" fmla="*/ 318132 h 1973275"/>
              <a:gd name="connsiteX3" fmla="*/ 12214641 w 12231510"/>
              <a:gd name="connsiteY3" fmla="*/ 143296 h 1973275"/>
              <a:gd name="connsiteX4" fmla="*/ 12231510 w 12231510"/>
              <a:gd name="connsiteY4" fmla="*/ 1958149 h 1973275"/>
              <a:gd name="connsiteX5" fmla="*/ 0 w 12231510"/>
              <a:gd name="connsiteY5" fmla="*/ 1973275 h 1973275"/>
              <a:gd name="connsiteX6" fmla="*/ 28114 w 12231510"/>
              <a:gd name="connsiteY6" fmla="*/ 59829 h 1973275"/>
              <a:gd name="connsiteX0" fmla="*/ 13497 w 12231510"/>
              <a:gd name="connsiteY0" fmla="*/ 146350 h 1953030"/>
              <a:gd name="connsiteX1" fmla="*/ 2989947 w 12231510"/>
              <a:gd name="connsiteY1" fmla="*/ 5385 h 1953030"/>
              <a:gd name="connsiteX2" fmla="*/ 8909120 w 12231510"/>
              <a:gd name="connsiteY2" fmla="*/ 297887 h 1953030"/>
              <a:gd name="connsiteX3" fmla="*/ 12214641 w 12231510"/>
              <a:gd name="connsiteY3" fmla="*/ 123051 h 1953030"/>
              <a:gd name="connsiteX4" fmla="*/ 12231510 w 12231510"/>
              <a:gd name="connsiteY4" fmla="*/ 1937904 h 1953030"/>
              <a:gd name="connsiteX5" fmla="*/ 0 w 12231510"/>
              <a:gd name="connsiteY5" fmla="*/ 1953030 h 1953030"/>
              <a:gd name="connsiteX6" fmla="*/ 13497 w 12231510"/>
              <a:gd name="connsiteY6" fmla="*/ 146350 h 1953030"/>
              <a:gd name="connsiteX0" fmla="*/ 174286 w 12231510"/>
              <a:gd name="connsiteY0" fmla="*/ 141103 h 1953714"/>
              <a:gd name="connsiteX1" fmla="*/ 2989947 w 12231510"/>
              <a:gd name="connsiteY1" fmla="*/ 6069 h 1953714"/>
              <a:gd name="connsiteX2" fmla="*/ 8909120 w 12231510"/>
              <a:gd name="connsiteY2" fmla="*/ 298571 h 1953714"/>
              <a:gd name="connsiteX3" fmla="*/ 12214641 w 12231510"/>
              <a:gd name="connsiteY3" fmla="*/ 123735 h 1953714"/>
              <a:gd name="connsiteX4" fmla="*/ 12231510 w 12231510"/>
              <a:gd name="connsiteY4" fmla="*/ 1938588 h 1953714"/>
              <a:gd name="connsiteX5" fmla="*/ 0 w 12231510"/>
              <a:gd name="connsiteY5" fmla="*/ 1953714 h 1953714"/>
              <a:gd name="connsiteX6" fmla="*/ 174286 w 12231510"/>
              <a:gd name="connsiteY6" fmla="*/ 141103 h 1953714"/>
              <a:gd name="connsiteX0" fmla="*/ 20806 w 12078030"/>
              <a:gd name="connsiteY0" fmla="*/ 141103 h 1941851"/>
              <a:gd name="connsiteX1" fmla="*/ 2836467 w 12078030"/>
              <a:gd name="connsiteY1" fmla="*/ 6069 h 1941851"/>
              <a:gd name="connsiteX2" fmla="*/ 8755640 w 12078030"/>
              <a:gd name="connsiteY2" fmla="*/ 298571 h 1941851"/>
              <a:gd name="connsiteX3" fmla="*/ 12061161 w 12078030"/>
              <a:gd name="connsiteY3" fmla="*/ 123735 h 1941851"/>
              <a:gd name="connsiteX4" fmla="*/ 12078030 w 12078030"/>
              <a:gd name="connsiteY4" fmla="*/ 1938588 h 1941851"/>
              <a:gd name="connsiteX5" fmla="*/ 0 w 12078030"/>
              <a:gd name="connsiteY5" fmla="*/ 1941851 h 1941851"/>
              <a:gd name="connsiteX6" fmla="*/ 20806 w 12078030"/>
              <a:gd name="connsiteY6" fmla="*/ 141103 h 1941851"/>
              <a:gd name="connsiteX0" fmla="*/ 0 w 12057224"/>
              <a:gd name="connsiteY0" fmla="*/ 141103 h 1938588"/>
              <a:gd name="connsiteX1" fmla="*/ 2815661 w 12057224"/>
              <a:gd name="connsiteY1" fmla="*/ 6069 h 1938588"/>
              <a:gd name="connsiteX2" fmla="*/ 8734834 w 12057224"/>
              <a:gd name="connsiteY2" fmla="*/ 298571 h 1938588"/>
              <a:gd name="connsiteX3" fmla="*/ 12040355 w 12057224"/>
              <a:gd name="connsiteY3" fmla="*/ 123735 h 1938588"/>
              <a:gd name="connsiteX4" fmla="*/ 12057224 w 12057224"/>
              <a:gd name="connsiteY4" fmla="*/ 1938588 h 1938588"/>
              <a:gd name="connsiteX5" fmla="*/ 96132 w 12057224"/>
              <a:gd name="connsiteY5" fmla="*/ 1935920 h 1938588"/>
              <a:gd name="connsiteX6" fmla="*/ 0 w 12057224"/>
              <a:gd name="connsiteY6" fmla="*/ 141103 h 1938588"/>
              <a:gd name="connsiteX0" fmla="*/ 0 w 12057224"/>
              <a:gd name="connsiteY0" fmla="*/ 141103 h 1941852"/>
              <a:gd name="connsiteX1" fmla="*/ 2815661 w 12057224"/>
              <a:gd name="connsiteY1" fmla="*/ 6069 h 1941852"/>
              <a:gd name="connsiteX2" fmla="*/ 8734834 w 12057224"/>
              <a:gd name="connsiteY2" fmla="*/ 298571 h 1941852"/>
              <a:gd name="connsiteX3" fmla="*/ 12040355 w 12057224"/>
              <a:gd name="connsiteY3" fmla="*/ 123735 h 1941852"/>
              <a:gd name="connsiteX4" fmla="*/ 12057224 w 12057224"/>
              <a:gd name="connsiteY4" fmla="*/ 1938588 h 1941852"/>
              <a:gd name="connsiteX5" fmla="*/ 132675 w 12057224"/>
              <a:gd name="connsiteY5" fmla="*/ 1941852 h 1941852"/>
              <a:gd name="connsiteX6" fmla="*/ 0 w 12057224"/>
              <a:gd name="connsiteY6" fmla="*/ 141103 h 1941852"/>
              <a:gd name="connsiteX0" fmla="*/ 0 w 12057224"/>
              <a:gd name="connsiteY0" fmla="*/ 141103 h 1947783"/>
              <a:gd name="connsiteX1" fmla="*/ 2815661 w 12057224"/>
              <a:gd name="connsiteY1" fmla="*/ 6069 h 1947783"/>
              <a:gd name="connsiteX2" fmla="*/ 8734834 w 12057224"/>
              <a:gd name="connsiteY2" fmla="*/ 298571 h 1947783"/>
              <a:gd name="connsiteX3" fmla="*/ 12040355 w 12057224"/>
              <a:gd name="connsiteY3" fmla="*/ 123735 h 1947783"/>
              <a:gd name="connsiteX4" fmla="*/ 12057224 w 12057224"/>
              <a:gd name="connsiteY4" fmla="*/ 1938588 h 1947783"/>
              <a:gd name="connsiteX5" fmla="*/ 96132 w 12057224"/>
              <a:gd name="connsiteY5" fmla="*/ 1947783 h 1947783"/>
              <a:gd name="connsiteX6" fmla="*/ 0 w 12057224"/>
              <a:gd name="connsiteY6" fmla="*/ 141103 h 1947783"/>
              <a:gd name="connsiteX0" fmla="*/ 0 w 11969521"/>
              <a:gd name="connsiteY0" fmla="*/ 151666 h 1946483"/>
              <a:gd name="connsiteX1" fmla="*/ 2727958 w 11969521"/>
              <a:gd name="connsiteY1" fmla="*/ 4769 h 1946483"/>
              <a:gd name="connsiteX2" fmla="*/ 8647131 w 11969521"/>
              <a:gd name="connsiteY2" fmla="*/ 297271 h 1946483"/>
              <a:gd name="connsiteX3" fmla="*/ 11952652 w 11969521"/>
              <a:gd name="connsiteY3" fmla="*/ 122435 h 1946483"/>
              <a:gd name="connsiteX4" fmla="*/ 11969521 w 11969521"/>
              <a:gd name="connsiteY4" fmla="*/ 1937288 h 1946483"/>
              <a:gd name="connsiteX5" fmla="*/ 8429 w 11969521"/>
              <a:gd name="connsiteY5" fmla="*/ 1946483 h 1946483"/>
              <a:gd name="connsiteX6" fmla="*/ 0 w 11969521"/>
              <a:gd name="connsiteY6" fmla="*/ 151666 h 1946483"/>
              <a:gd name="connsiteX0" fmla="*/ 0 w 11969521"/>
              <a:gd name="connsiteY0" fmla="*/ 147424 h 1942241"/>
              <a:gd name="connsiteX1" fmla="*/ 2727958 w 11969521"/>
              <a:gd name="connsiteY1" fmla="*/ 527 h 1942241"/>
              <a:gd name="connsiteX2" fmla="*/ 8647131 w 11969521"/>
              <a:gd name="connsiteY2" fmla="*/ 293029 h 1942241"/>
              <a:gd name="connsiteX3" fmla="*/ 11952652 w 11969521"/>
              <a:gd name="connsiteY3" fmla="*/ 118193 h 1942241"/>
              <a:gd name="connsiteX4" fmla="*/ 11969521 w 11969521"/>
              <a:gd name="connsiteY4" fmla="*/ 1933046 h 1942241"/>
              <a:gd name="connsiteX5" fmla="*/ 8429 w 11969521"/>
              <a:gd name="connsiteY5" fmla="*/ 1942241 h 1942241"/>
              <a:gd name="connsiteX6" fmla="*/ 0 w 11969521"/>
              <a:gd name="connsiteY6" fmla="*/ 147424 h 1942241"/>
              <a:gd name="connsiteX0" fmla="*/ 0 w 11969521"/>
              <a:gd name="connsiteY0" fmla="*/ 112487 h 1907304"/>
              <a:gd name="connsiteX1" fmla="*/ 2735267 w 11969521"/>
              <a:gd name="connsiteY1" fmla="*/ 1179 h 1907304"/>
              <a:gd name="connsiteX2" fmla="*/ 8647131 w 11969521"/>
              <a:gd name="connsiteY2" fmla="*/ 258092 h 1907304"/>
              <a:gd name="connsiteX3" fmla="*/ 11952652 w 11969521"/>
              <a:gd name="connsiteY3" fmla="*/ 83256 h 1907304"/>
              <a:gd name="connsiteX4" fmla="*/ 11969521 w 11969521"/>
              <a:gd name="connsiteY4" fmla="*/ 1898109 h 1907304"/>
              <a:gd name="connsiteX5" fmla="*/ 8429 w 11969521"/>
              <a:gd name="connsiteY5" fmla="*/ 1907304 h 1907304"/>
              <a:gd name="connsiteX6" fmla="*/ 0 w 11969521"/>
              <a:gd name="connsiteY6" fmla="*/ 112487 h 1907304"/>
              <a:gd name="connsiteX0" fmla="*/ 0 w 11969521"/>
              <a:gd name="connsiteY0" fmla="*/ 112487 h 1907304"/>
              <a:gd name="connsiteX1" fmla="*/ 2735267 w 11969521"/>
              <a:gd name="connsiteY1" fmla="*/ 1179 h 1907304"/>
              <a:gd name="connsiteX2" fmla="*/ 8647131 w 11969521"/>
              <a:gd name="connsiteY2" fmla="*/ 258092 h 1907304"/>
              <a:gd name="connsiteX3" fmla="*/ 11952652 w 11969521"/>
              <a:gd name="connsiteY3" fmla="*/ 83256 h 1907304"/>
              <a:gd name="connsiteX4" fmla="*/ 11969521 w 11969521"/>
              <a:gd name="connsiteY4" fmla="*/ 1898109 h 1907304"/>
              <a:gd name="connsiteX5" fmla="*/ 8429 w 11969521"/>
              <a:gd name="connsiteY5" fmla="*/ 1907304 h 1907304"/>
              <a:gd name="connsiteX6" fmla="*/ 0 w 11969521"/>
              <a:gd name="connsiteY6" fmla="*/ 112487 h 1907304"/>
              <a:gd name="connsiteX0" fmla="*/ 0 w 11969521"/>
              <a:gd name="connsiteY0" fmla="*/ 112487 h 1907304"/>
              <a:gd name="connsiteX1" fmla="*/ 2735267 w 11969521"/>
              <a:gd name="connsiteY1" fmla="*/ 1179 h 1907304"/>
              <a:gd name="connsiteX2" fmla="*/ 8647131 w 11969521"/>
              <a:gd name="connsiteY2" fmla="*/ 258092 h 1907304"/>
              <a:gd name="connsiteX3" fmla="*/ 11952652 w 11969521"/>
              <a:gd name="connsiteY3" fmla="*/ 83256 h 1907304"/>
              <a:gd name="connsiteX4" fmla="*/ 11969521 w 11969521"/>
              <a:gd name="connsiteY4" fmla="*/ 1898109 h 1907304"/>
              <a:gd name="connsiteX5" fmla="*/ 8429 w 11969521"/>
              <a:gd name="connsiteY5" fmla="*/ 1907304 h 1907304"/>
              <a:gd name="connsiteX6" fmla="*/ 0 w 11969521"/>
              <a:gd name="connsiteY6" fmla="*/ 112487 h 190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9521" h="1907304">
                <a:moveTo>
                  <a:pt x="0" y="112487"/>
                </a:moveTo>
                <a:cubicBezTo>
                  <a:pt x="942808" y="12627"/>
                  <a:pt x="1199067" y="-5294"/>
                  <a:pt x="2735267" y="1179"/>
                </a:cubicBezTo>
                <a:cubicBezTo>
                  <a:pt x="4271467" y="7652"/>
                  <a:pt x="7110900" y="244413"/>
                  <a:pt x="8647131" y="258092"/>
                </a:cubicBezTo>
                <a:cubicBezTo>
                  <a:pt x="10183362" y="271771"/>
                  <a:pt x="11032668" y="240274"/>
                  <a:pt x="11952652" y="83256"/>
                </a:cubicBezTo>
                <a:cubicBezTo>
                  <a:pt x="11955895" y="581465"/>
                  <a:pt x="11966278" y="1399900"/>
                  <a:pt x="11969521" y="1898109"/>
                </a:cubicBezTo>
                <a:lnTo>
                  <a:pt x="8429" y="1907304"/>
                </a:lnTo>
                <a:cubicBezTo>
                  <a:pt x="1836" y="1079327"/>
                  <a:pt x="1003" y="1244336"/>
                  <a:pt x="0" y="112487"/>
                </a:cubicBezTo>
                <a:close/>
              </a:path>
            </a:pathLst>
          </a:custGeom>
          <a:solidFill>
            <a:srgbClr val="CDDD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Freeform 5">
            <a:extLst>
              <a:ext uri="{FF2B5EF4-FFF2-40B4-BE49-F238E27FC236}">
                <a16:creationId xmlns:a16="http://schemas.microsoft.com/office/drawing/2014/main" id="{878F5CCE-599C-9F8A-10B2-B29B482FC699}"/>
              </a:ext>
            </a:extLst>
          </p:cNvPr>
          <p:cNvSpPr/>
          <p:nvPr userDrawn="1"/>
        </p:nvSpPr>
        <p:spPr>
          <a:xfrm>
            <a:off x="-8273" y="4149213"/>
            <a:ext cx="12220575" cy="2728452"/>
          </a:xfrm>
          <a:custGeom>
            <a:avLst/>
            <a:gdLst>
              <a:gd name="connsiteX0" fmla="*/ 438912 w 12893040"/>
              <a:gd name="connsiteY0" fmla="*/ 228600 h 3392424"/>
              <a:gd name="connsiteX1" fmla="*/ 2706624 w 12893040"/>
              <a:gd name="connsiteY1" fmla="*/ 91440 h 3392424"/>
              <a:gd name="connsiteX2" fmla="*/ 9171432 w 12893040"/>
              <a:gd name="connsiteY2" fmla="*/ 502920 h 3392424"/>
              <a:gd name="connsiteX3" fmla="*/ 12810744 w 12893040"/>
              <a:gd name="connsiteY3" fmla="*/ 0 h 3392424"/>
              <a:gd name="connsiteX4" fmla="*/ 12810744 w 12893040"/>
              <a:gd name="connsiteY4" fmla="*/ 3054096 h 3392424"/>
              <a:gd name="connsiteX5" fmla="*/ 12893040 w 12893040"/>
              <a:gd name="connsiteY5" fmla="*/ 3044952 h 3392424"/>
              <a:gd name="connsiteX6" fmla="*/ 0 w 12893040"/>
              <a:gd name="connsiteY6" fmla="*/ 3044952 h 3392424"/>
              <a:gd name="connsiteX7" fmla="*/ 0 w 12893040"/>
              <a:gd name="connsiteY7" fmla="*/ 3392424 h 3392424"/>
              <a:gd name="connsiteX8" fmla="*/ 0 w 12893040"/>
              <a:gd name="connsiteY8" fmla="*/ 301752 h 3392424"/>
              <a:gd name="connsiteX9" fmla="*/ 438912 w 12893040"/>
              <a:gd name="connsiteY9" fmla="*/ 228600 h 3392424"/>
              <a:gd name="connsiteX0" fmla="*/ 0 w 12893040"/>
              <a:gd name="connsiteY0" fmla="*/ 301752 h 3392424"/>
              <a:gd name="connsiteX1" fmla="*/ 2706624 w 12893040"/>
              <a:gd name="connsiteY1" fmla="*/ 91440 h 3392424"/>
              <a:gd name="connsiteX2" fmla="*/ 9171432 w 12893040"/>
              <a:gd name="connsiteY2" fmla="*/ 502920 h 3392424"/>
              <a:gd name="connsiteX3" fmla="*/ 12810744 w 12893040"/>
              <a:gd name="connsiteY3" fmla="*/ 0 h 3392424"/>
              <a:gd name="connsiteX4" fmla="*/ 12810744 w 12893040"/>
              <a:gd name="connsiteY4" fmla="*/ 3054096 h 3392424"/>
              <a:gd name="connsiteX5" fmla="*/ 12893040 w 12893040"/>
              <a:gd name="connsiteY5" fmla="*/ 3044952 h 3392424"/>
              <a:gd name="connsiteX6" fmla="*/ 0 w 12893040"/>
              <a:gd name="connsiteY6" fmla="*/ 3044952 h 3392424"/>
              <a:gd name="connsiteX7" fmla="*/ 0 w 12893040"/>
              <a:gd name="connsiteY7" fmla="*/ 3392424 h 3392424"/>
              <a:gd name="connsiteX8" fmla="*/ 0 w 12893040"/>
              <a:gd name="connsiteY8" fmla="*/ 301752 h 3392424"/>
              <a:gd name="connsiteX0" fmla="*/ 0 w 12893040"/>
              <a:gd name="connsiteY0" fmla="*/ 301752 h 3392424"/>
              <a:gd name="connsiteX1" fmla="*/ 2212848 w 12893040"/>
              <a:gd name="connsiteY1" fmla="*/ 9144 h 3392424"/>
              <a:gd name="connsiteX2" fmla="*/ 9171432 w 12893040"/>
              <a:gd name="connsiteY2" fmla="*/ 502920 h 3392424"/>
              <a:gd name="connsiteX3" fmla="*/ 12810744 w 12893040"/>
              <a:gd name="connsiteY3" fmla="*/ 0 h 3392424"/>
              <a:gd name="connsiteX4" fmla="*/ 12810744 w 12893040"/>
              <a:gd name="connsiteY4" fmla="*/ 3054096 h 3392424"/>
              <a:gd name="connsiteX5" fmla="*/ 12893040 w 12893040"/>
              <a:gd name="connsiteY5" fmla="*/ 3044952 h 3392424"/>
              <a:gd name="connsiteX6" fmla="*/ 0 w 12893040"/>
              <a:gd name="connsiteY6" fmla="*/ 3044952 h 3392424"/>
              <a:gd name="connsiteX7" fmla="*/ 0 w 12893040"/>
              <a:gd name="connsiteY7" fmla="*/ 3392424 h 3392424"/>
              <a:gd name="connsiteX8" fmla="*/ 0 w 12893040"/>
              <a:gd name="connsiteY8" fmla="*/ 301752 h 3392424"/>
              <a:gd name="connsiteX0" fmla="*/ 0 w 12893040"/>
              <a:gd name="connsiteY0" fmla="*/ 370817 h 3461489"/>
              <a:gd name="connsiteX1" fmla="*/ 2212848 w 12893040"/>
              <a:gd name="connsiteY1" fmla="*/ 78209 h 3461489"/>
              <a:gd name="connsiteX2" fmla="*/ 9171432 w 12893040"/>
              <a:gd name="connsiteY2" fmla="*/ 571985 h 3461489"/>
              <a:gd name="connsiteX3" fmla="*/ 12810744 w 12893040"/>
              <a:gd name="connsiteY3" fmla="*/ 69065 h 3461489"/>
              <a:gd name="connsiteX4" fmla="*/ 12810744 w 12893040"/>
              <a:gd name="connsiteY4" fmla="*/ 3123161 h 3461489"/>
              <a:gd name="connsiteX5" fmla="*/ 12893040 w 12893040"/>
              <a:gd name="connsiteY5" fmla="*/ 3114017 h 3461489"/>
              <a:gd name="connsiteX6" fmla="*/ 0 w 12893040"/>
              <a:gd name="connsiteY6" fmla="*/ 3114017 h 3461489"/>
              <a:gd name="connsiteX7" fmla="*/ 0 w 12893040"/>
              <a:gd name="connsiteY7" fmla="*/ 3461489 h 3461489"/>
              <a:gd name="connsiteX8" fmla="*/ 0 w 12893040"/>
              <a:gd name="connsiteY8" fmla="*/ 370817 h 3461489"/>
              <a:gd name="connsiteX0" fmla="*/ 0 w 12893040"/>
              <a:gd name="connsiteY0" fmla="*/ 762149 h 3852821"/>
              <a:gd name="connsiteX1" fmla="*/ 3017520 w 12893040"/>
              <a:gd name="connsiteY1" fmla="*/ 3197 h 3852821"/>
              <a:gd name="connsiteX2" fmla="*/ 9171432 w 12893040"/>
              <a:gd name="connsiteY2" fmla="*/ 963317 h 3852821"/>
              <a:gd name="connsiteX3" fmla="*/ 12810744 w 12893040"/>
              <a:gd name="connsiteY3" fmla="*/ 460397 h 3852821"/>
              <a:gd name="connsiteX4" fmla="*/ 12810744 w 12893040"/>
              <a:gd name="connsiteY4" fmla="*/ 3514493 h 3852821"/>
              <a:gd name="connsiteX5" fmla="*/ 12893040 w 12893040"/>
              <a:gd name="connsiteY5" fmla="*/ 3505349 h 3852821"/>
              <a:gd name="connsiteX6" fmla="*/ 0 w 12893040"/>
              <a:gd name="connsiteY6" fmla="*/ 3505349 h 3852821"/>
              <a:gd name="connsiteX7" fmla="*/ 0 w 12893040"/>
              <a:gd name="connsiteY7" fmla="*/ 3852821 h 3852821"/>
              <a:gd name="connsiteX8" fmla="*/ 0 w 12893040"/>
              <a:gd name="connsiteY8" fmla="*/ 762149 h 3852821"/>
              <a:gd name="connsiteX0" fmla="*/ 1076923 w 13969963"/>
              <a:gd name="connsiteY0" fmla="*/ 762388 h 3514732"/>
              <a:gd name="connsiteX1" fmla="*/ 4094443 w 13969963"/>
              <a:gd name="connsiteY1" fmla="*/ 3436 h 3514732"/>
              <a:gd name="connsiteX2" fmla="*/ 10248355 w 13969963"/>
              <a:gd name="connsiteY2" fmla="*/ 963556 h 3514732"/>
              <a:gd name="connsiteX3" fmla="*/ 13887667 w 13969963"/>
              <a:gd name="connsiteY3" fmla="*/ 460636 h 3514732"/>
              <a:gd name="connsiteX4" fmla="*/ 13887667 w 13969963"/>
              <a:gd name="connsiteY4" fmla="*/ 3514732 h 3514732"/>
              <a:gd name="connsiteX5" fmla="*/ 13969963 w 13969963"/>
              <a:gd name="connsiteY5" fmla="*/ 3505588 h 3514732"/>
              <a:gd name="connsiteX6" fmla="*/ 1076923 w 13969963"/>
              <a:gd name="connsiteY6" fmla="*/ 3505588 h 3514732"/>
              <a:gd name="connsiteX7" fmla="*/ 1076923 w 13969963"/>
              <a:gd name="connsiteY7" fmla="*/ 762388 h 3514732"/>
              <a:gd name="connsiteX0" fmla="*/ 1076923 w 13969963"/>
              <a:gd name="connsiteY0" fmla="*/ 762388 h 3523876"/>
              <a:gd name="connsiteX1" fmla="*/ 4094443 w 13969963"/>
              <a:gd name="connsiteY1" fmla="*/ 3436 h 3523876"/>
              <a:gd name="connsiteX2" fmla="*/ 10248355 w 13969963"/>
              <a:gd name="connsiteY2" fmla="*/ 963556 h 3523876"/>
              <a:gd name="connsiteX3" fmla="*/ 13887667 w 13969963"/>
              <a:gd name="connsiteY3" fmla="*/ 460636 h 3523876"/>
              <a:gd name="connsiteX4" fmla="*/ 13887667 w 13969963"/>
              <a:gd name="connsiteY4" fmla="*/ 3514732 h 3523876"/>
              <a:gd name="connsiteX5" fmla="*/ 13969963 w 13969963"/>
              <a:gd name="connsiteY5" fmla="*/ 3505588 h 3523876"/>
              <a:gd name="connsiteX6" fmla="*/ 1076923 w 13969963"/>
              <a:gd name="connsiteY6" fmla="*/ 3523876 h 3523876"/>
              <a:gd name="connsiteX7" fmla="*/ 1076923 w 13969963"/>
              <a:gd name="connsiteY7" fmla="*/ 762388 h 3523876"/>
              <a:gd name="connsiteX0" fmla="*/ 234032 w 13127072"/>
              <a:gd name="connsiteY0" fmla="*/ 762388 h 3523876"/>
              <a:gd name="connsiteX1" fmla="*/ 3251552 w 13127072"/>
              <a:gd name="connsiteY1" fmla="*/ 3436 h 3523876"/>
              <a:gd name="connsiteX2" fmla="*/ 9405464 w 13127072"/>
              <a:gd name="connsiteY2" fmla="*/ 963556 h 3523876"/>
              <a:gd name="connsiteX3" fmla="*/ 13044776 w 13127072"/>
              <a:gd name="connsiteY3" fmla="*/ 460636 h 3523876"/>
              <a:gd name="connsiteX4" fmla="*/ 13044776 w 13127072"/>
              <a:gd name="connsiteY4" fmla="*/ 3514732 h 3523876"/>
              <a:gd name="connsiteX5" fmla="*/ 13127072 w 13127072"/>
              <a:gd name="connsiteY5" fmla="*/ 3505588 h 3523876"/>
              <a:gd name="connsiteX6" fmla="*/ 234032 w 13127072"/>
              <a:gd name="connsiteY6" fmla="*/ 3523876 h 3523876"/>
              <a:gd name="connsiteX7" fmla="*/ 234032 w 13127072"/>
              <a:gd name="connsiteY7" fmla="*/ 762388 h 3523876"/>
              <a:gd name="connsiteX0" fmla="*/ 41430 w 12934470"/>
              <a:gd name="connsiteY0" fmla="*/ 762388 h 3523876"/>
              <a:gd name="connsiteX1" fmla="*/ 3058950 w 12934470"/>
              <a:gd name="connsiteY1" fmla="*/ 3436 h 3523876"/>
              <a:gd name="connsiteX2" fmla="*/ 9212862 w 12934470"/>
              <a:gd name="connsiteY2" fmla="*/ 963556 h 3523876"/>
              <a:gd name="connsiteX3" fmla="*/ 12852174 w 12934470"/>
              <a:gd name="connsiteY3" fmla="*/ 460636 h 3523876"/>
              <a:gd name="connsiteX4" fmla="*/ 12852174 w 12934470"/>
              <a:gd name="connsiteY4" fmla="*/ 3514732 h 3523876"/>
              <a:gd name="connsiteX5" fmla="*/ 12934470 w 12934470"/>
              <a:gd name="connsiteY5" fmla="*/ 3505588 h 3523876"/>
              <a:gd name="connsiteX6" fmla="*/ 41430 w 12934470"/>
              <a:gd name="connsiteY6" fmla="*/ 3523876 h 3523876"/>
              <a:gd name="connsiteX7" fmla="*/ 41430 w 12934470"/>
              <a:gd name="connsiteY7" fmla="*/ 762388 h 3523876"/>
              <a:gd name="connsiteX0" fmla="*/ 41430 w 12934470"/>
              <a:gd name="connsiteY0" fmla="*/ 760525 h 3522013"/>
              <a:gd name="connsiteX1" fmla="*/ 3058950 w 12934470"/>
              <a:gd name="connsiteY1" fmla="*/ 1573 h 3522013"/>
              <a:gd name="connsiteX2" fmla="*/ 9212862 w 12934470"/>
              <a:gd name="connsiteY2" fmla="*/ 961693 h 3522013"/>
              <a:gd name="connsiteX3" fmla="*/ 12852174 w 12934470"/>
              <a:gd name="connsiteY3" fmla="*/ 458773 h 3522013"/>
              <a:gd name="connsiteX4" fmla="*/ 12852174 w 12934470"/>
              <a:gd name="connsiteY4" fmla="*/ 3512869 h 3522013"/>
              <a:gd name="connsiteX5" fmla="*/ 12934470 w 12934470"/>
              <a:gd name="connsiteY5" fmla="*/ 3503725 h 3522013"/>
              <a:gd name="connsiteX6" fmla="*/ 41430 w 12934470"/>
              <a:gd name="connsiteY6" fmla="*/ 3522013 h 3522013"/>
              <a:gd name="connsiteX7" fmla="*/ 41430 w 12934470"/>
              <a:gd name="connsiteY7" fmla="*/ 760525 h 3522013"/>
              <a:gd name="connsiteX0" fmla="*/ 41430 w 12934470"/>
              <a:gd name="connsiteY0" fmla="*/ 762520 h 3524008"/>
              <a:gd name="connsiteX1" fmla="*/ 3058950 w 12934470"/>
              <a:gd name="connsiteY1" fmla="*/ 3568 h 3524008"/>
              <a:gd name="connsiteX2" fmla="*/ 5930166 w 12934470"/>
              <a:gd name="connsiteY2" fmla="*/ 497345 h 3524008"/>
              <a:gd name="connsiteX3" fmla="*/ 9212862 w 12934470"/>
              <a:gd name="connsiteY3" fmla="*/ 963688 h 3524008"/>
              <a:gd name="connsiteX4" fmla="*/ 12852174 w 12934470"/>
              <a:gd name="connsiteY4" fmla="*/ 460768 h 3524008"/>
              <a:gd name="connsiteX5" fmla="*/ 12852174 w 12934470"/>
              <a:gd name="connsiteY5" fmla="*/ 3514864 h 3524008"/>
              <a:gd name="connsiteX6" fmla="*/ 12934470 w 12934470"/>
              <a:gd name="connsiteY6" fmla="*/ 3505720 h 3524008"/>
              <a:gd name="connsiteX7" fmla="*/ 41430 w 12934470"/>
              <a:gd name="connsiteY7" fmla="*/ 3524008 h 3524008"/>
              <a:gd name="connsiteX8" fmla="*/ 41430 w 12934470"/>
              <a:gd name="connsiteY8" fmla="*/ 762520 h 3524008"/>
              <a:gd name="connsiteX0" fmla="*/ 41430 w 12934470"/>
              <a:gd name="connsiteY0" fmla="*/ 762520 h 3524008"/>
              <a:gd name="connsiteX1" fmla="*/ 3058950 w 12934470"/>
              <a:gd name="connsiteY1" fmla="*/ 3568 h 3524008"/>
              <a:gd name="connsiteX2" fmla="*/ 5930166 w 12934470"/>
              <a:gd name="connsiteY2" fmla="*/ 497345 h 3524008"/>
              <a:gd name="connsiteX3" fmla="*/ 9212862 w 12934470"/>
              <a:gd name="connsiteY3" fmla="*/ 963688 h 3524008"/>
              <a:gd name="connsiteX4" fmla="*/ 12852174 w 12934470"/>
              <a:gd name="connsiteY4" fmla="*/ 460768 h 3524008"/>
              <a:gd name="connsiteX5" fmla="*/ 12852174 w 12934470"/>
              <a:gd name="connsiteY5" fmla="*/ 3514864 h 3524008"/>
              <a:gd name="connsiteX6" fmla="*/ 12934470 w 12934470"/>
              <a:gd name="connsiteY6" fmla="*/ 3505720 h 3524008"/>
              <a:gd name="connsiteX7" fmla="*/ 41430 w 12934470"/>
              <a:gd name="connsiteY7" fmla="*/ 3524008 h 3524008"/>
              <a:gd name="connsiteX8" fmla="*/ 41430 w 12934470"/>
              <a:gd name="connsiteY8" fmla="*/ 762520 h 3524008"/>
              <a:gd name="connsiteX0" fmla="*/ 41430 w 12934470"/>
              <a:gd name="connsiteY0" fmla="*/ 762520 h 3524008"/>
              <a:gd name="connsiteX1" fmla="*/ 3058950 w 12934470"/>
              <a:gd name="connsiteY1" fmla="*/ 3568 h 3524008"/>
              <a:gd name="connsiteX2" fmla="*/ 5930166 w 12934470"/>
              <a:gd name="connsiteY2" fmla="*/ 497345 h 3524008"/>
              <a:gd name="connsiteX3" fmla="*/ 9212862 w 12934470"/>
              <a:gd name="connsiteY3" fmla="*/ 963688 h 3524008"/>
              <a:gd name="connsiteX4" fmla="*/ 12824742 w 12934470"/>
              <a:gd name="connsiteY4" fmla="*/ 634504 h 3524008"/>
              <a:gd name="connsiteX5" fmla="*/ 12852174 w 12934470"/>
              <a:gd name="connsiteY5" fmla="*/ 3514864 h 3524008"/>
              <a:gd name="connsiteX6" fmla="*/ 12934470 w 12934470"/>
              <a:gd name="connsiteY6" fmla="*/ 3505720 h 3524008"/>
              <a:gd name="connsiteX7" fmla="*/ 41430 w 12934470"/>
              <a:gd name="connsiteY7" fmla="*/ 3524008 h 3524008"/>
              <a:gd name="connsiteX8" fmla="*/ 41430 w 12934470"/>
              <a:gd name="connsiteY8" fmla="*/ 762520 h 3524008"/>
              <a:gd name="connsiteX0" fmla="*/ 41430 w 12934470"/>
              <a:gd name="connsiteY0" fmla="*/ 762520 h 3524008"/>
              <a:gd name="connsiteX1" fmla="*/ 3058950 w 12934470"/>
              <a:gd name="connsiteY1" fmla="*/ 3568 h 3524008"/>
              <a:gd name="connsiteX2" fmla="*/ 5930166 w 12934470"/>
              <a:gd name="connsiteY2" fmla="*/ 497345 h 3524008"/>
              <a:gd name="connsiteX3" fmla="*/ 8847102 w 12934470"/>
              <a:gd name="connsiteY3" fmla="*/ 991120 h 3524008"/>
              <a:gd name="connsiteX4" fmla="*/ 12824742 w 12934470"/>
              <a:gd name="connsiteY4" fmla="*/ 634504 h 3524008"/>
              <a:gd name="connsiteX5" fmla="*/ 12852174 w 12934470"/>
              <a:gd name="connsiteY5" fmla="*/ 3514864 h 3524008"/>
              <a:gd name="connsiteX6" fmla="*/ 12934470 w 12934470"/>
              <a:gd name="connsiteY6" fmla="*/ 3505720 h 3524008"/>
              <a:gd name="connsiteX7" fmla="*/ 41430 w 12934470"/>
              <a:gd name="connsiteY7" fmla="*/ 3524008 h 3524008"/>
              <a:gd name="connsiteX8" fmla="*/ 41430 w 12934470"/>
              <a:gd name="connsiteY8" fmla="*/ 762520 h 3524008"/>
              <a:gd name="connsiteX0" fmla="*/ 41430 w 12934470"/>
              <a:gd name="connsiteY0" fmla="*/ 762520 h 3524008"/>
              <a:gd name="connsiteX1" fmla="*/ 3058950 w 12934470"/>
              <a:gd name="connsiteY1" fmla="*/ 3568 h 3524008"/>
              <a:gd name="connsiteX2" fmla="*/ 5930166 w 12934470"/>
              <a:gd name="connsiteY2" fmla="*/ 497345 h 3524008"/>
              <a:gd name="connsiteX3" fmla="*/ 8847102 w 12934470"/>
              <a:gd name="connsiteY3" fmla="*/ 991120 h 3524008"/>
              <a:gd name="connsiteX4" fmla="*/ 12824742 w 12934470"/>
              <a:gd name="connsiteY4" fmla="*/ 634504 h 3524008"/>
              <a:gd name="connsiteX5" fmla="*/ 12852174 w 12934470"/>
              <a:gd name="connsiteY5" fmla="*/ 3514864 h 3524008"/>
              <a:gd name="connsiteX6" fmla="*/ 12934470 w 12934470"/>
              <a:gd name="connsiteY6" fmla="*/ 3505720 h 3524008"/>
              <a:gd name="connsiteX7" fmla="*/ 41430 w 12934470"/>
              <a:gd name="connsiteY7" fmla="*/ 3524008 h 3524008"/>
              <a:gd name="connsiteX8" fmla="*/ 41430 w 12934470"/>
              <a:gd name="connsiteY8" fmla="*/ 762520 h 3524008"/>
              <a:gd name="connsiteX0" fmla="*/ 41430 w 12934470"/>
              <a:gd name="connsiteY0" fmla="*/ 762520 h 3524008"/>
              <a:gd name="connsiteX1" fmla="*/ 3058950 w 12934470"/>
              <a:gd name="connsiteY1" fmla="*/ 3568 h 3524008"/>
              <a:gd name="connsiteX2" fmla="*/ 5930166 w 12934470"/>
              <a:gd name="connsiteY2" fmla="*/ 497345 h 3524008"/>
              <a:gd name="connsiteX3" fmla="*/ 8764806 w 12934470"/>
              <a:gd name="connsiteY3" fmla="*/ 917968 h 3524008"/>
              <a:gd name="connsiteX4" fmla="*/ 12824742 w 12934470"/>
              <a:gd name="connsiteY4" fmla="*/ 634504 h 3524008"/>
              <a:gd name="connsiteX5" fmla="*/ 12852174 w 12934470"/>
              <a:gd name="connsiteY5" fmla="*/ 3514864 h 3524008"/>
              <a:gd name="connsiteX6" fmla="*/ 12934470 w 12934470"/>
              <a:gd name="connsiteY6" fmla="*/ 3505720 h 3524008"/>
              <a:gd name="connsiteX7" fmla="*/ 41430 w 12934470"/>
              <a:gd name="connsiteY7" fmla="*/ 3524008 h 3524008"/>
              <a:gd name="connsiteX8" fmla="*/ 41430 w 12934470"/>
              <a:gd name="connsiteY8" fmla="*/ 762520 h 3524008"/>
              <a:gd name="connsiteX0" fmla="*/ 41430 w 12934470"/>
              <a:gd name="connsiteY0" fmla="*/ 762520 h 3524008"/>
              <a:gd name="connsiteX1" fmla="*/ 3058950 w 12934470"/>
              <a:gd name="connsiteY1" fmla="*/ 3568 h 3524008"/>
              <a:gd name="connsiteX2" fmla="*/ 5930166 w 12934470"/>
              <a:gd name="connsiteY2" fmla="*/ 497345 h 3524008"/>
              <a:gd name="connsiteX3" fmla="*/ 8764806 w 12934470"/>
              <a:gd name="connsiteY3" fmla="*/ 917968 h 3524008"/>
              <a:gd name="connsiteX4" fmla="*/ 12824742 w 12934470"/>
              <a:gd name="connsiteY4" fmla="*/ 634504 h 3524008"/>
              <a:gd name="connsiteX5" fmla="*/ 12852174 w 12934470"/>
              <a:gd name="connsiteY5" fmla="*/ 3514864 h 3524008"/>
              <a:gd name="connsiteX6" fmla="*/ 12934470 w 12934470"/>
              <a:gd name="connsiteY6" fmla="*/ 3505720 h 3524008"/>
              <a:gd name="connsiteX7" fmla="*/ 41430 w 12934470"/>
              <a:gd name="connsiteY7" fmla="*/ 3524008 h 3524008"/>
              <a:gd name="connsiteX8" fmla="*/ 41430 w 12934470"/>
              <a:gd name="connsiteY8" fmla="*/ 762520 h 3524008"/>
              <a:gd name="connsiteX0" fmla="*/ 41430 w 12943614"/>
              <a:gd name="connsiteY0" fmla="*/ 762520 h 3524008"/>
              <a:gd name="connsiteX1" fmla="*/ 3058950 w 12943614"/>
              <a:gd name="connsiteY1" fmla="*/ 3568 h 3524008"/>
              <a:gd name="connsiteX2" fmla="*/ 5930166 w 12943614"/>
              <a:gd name="connsiteY2" fmla="*/ 497345 h 3524008"/>
              <a:gd name="connsiteX3" fmla="*/ 8764806 w 12943614"/>
              <a:gd name="connsiteY3" fmla="*/ 917968 h 3524008"/>
              <a:gd name="connsiteX4" fmla="*/ 12943614 w 12943614"/>
              <a:gd name="connsiteY4" fmla="*/ 524776 h 3524008"/>
              <a:gd name="connsiteX5" fmla="*/ 12852174 w 12943614"/>
              <a:gd name="connsiteY5" fmla="*/ 3514864 h 3524008"/>
              <a:gd name="connsiteX6" fmla="*/ 12934470 w 12943614"/>
              <a:gd name="connsiteY6" fmla="*/ 3505720 h 3524008"/>
              <a:gd name="connsiteX7" fmla="*/ 41430 w 12943614"/>
              <a:gd name="connsiteY7" fmla="*/ 3524008 h 3524008"/>
              <a:gd name="connsiteX8" fmla="*/ 41430 w 12943614"/>
              <a:gd name="connsiteY8" fmla="*/ 762520 h 3524008"/>
              <a:gd name="connsiteX0" fmla="*/ 41430 w 12943614"/>
              <a:gd name="connsiteY0" fmla="*/ 762520 h 3524008"/>
              <a:gd name="connsiteX1" fmla="*/ 3058950 w 12943614"/>
              <a:gd name="connsiteY1" fmla="*/ 3568 h 3524008"/>
              <a:gd name="connsiteX2" fmla="*/ 5930166 w 12943614"/>
              <a:gd name="connsiteY2" fmla="*/ 497345 h 3524008"/>
              <a:gd name="connsiteX3" fmla="*/ 8764806 w 12943614"/>
              <a:gd name="connsiteY3" fmla="*/ 917968 h 3524008"/>
              <a:gd name="connsiteX4" fmla="*/ 12943614 w 12943614"/>
              <a:gd name="connsiteY4" fmla="*/ 524776 h 3524008"/>
              <a:gd name="connsiteX5" fmla="*/ 12852174 w 12943614"/>
              <a:gd name="connsiteY5" fmla="*/ 3514864 h 3524008"/>
              <a:gd name="connsiteX6" fmla="*/ 12934470 w 12943614"/>
              <a:gd name="connsiteY6" fmla="*/ 3505720 h 3524008"/>
              <a:gd name="connsiteX7" fmla="*/ 41430 w 12943614"/>
              <a:gd name="connsiteY7" fmla="*/ 3524008 h 3524008"/>
              <a:gd name="connsiteX8" fmla="*/ 41430 w 12943614"/>
              <a:gd name="connsiteY8" fmla="*/ 762520 h 3524008"/>
              <a:gd name="connsiteX0" fmla="*/ 41430 w 12934470"/>
              <a:gd name="connsiteY0" fmla="*/ 762520 h 3524008"/>
              <a:gd name="connsiteX1" fmla="*/ 3058950 w 12934470"/>
              <a:gd name="connsiteY1" fmla="*/ 3568 h 3524008"/>
              <a:gd name="connsiteX2" fmla="*/ 5930166 w 12934470"/>
              <a:gd name="connsiteY2" fmla="*/ 497345 h 3524008"/>
              <a:gd name="connsiteX3" fmla="*/ 8764806 w 12934470"/>
              <a:gd name="connsiteY3" fmla="*/ 917968 h 3524008"/>
              <a:gd name="connsiteX4" fmla="*/ 12779022 w 12934470"/>
              <a:gd name="connsiteY4" fmla="*/ 543064 h 3524008"/>
              <a:gd name="connsiteX5" fmla="*/ 12852174 w 12934470"/>
              <a:gd name="connsiteY5" fmla="*/ 3514864 h 3524008"/>
              <a:gd name="connsiteX6" fmla="*/ 12934470 w 12934470"/>
              <a:gd name="connsiteY6" fmla="*/ 3505720 h 3524008"/>
              <a:gd name="connsiteX7" fmla="*/ 41430 w 12934470"/>
              <a:gd name="connsiteY7" fmla="*/ 3524008 h 3524008"/>
              <a:gd name="connsiteX8" fmla="*/ 41430 w 12934470"/>
              <a:gd name="connsiteY8" fmla="*/ 762520 h 3524008"/>
              <a:gd name="connsiteX0" fmla="*/ 41430 w 13035054"/>
              <a:gd name="connsiteY0" fmla="*/ 762520 h 3524008"/>
              <a:gd name="connsiteX1" fmla="*/ 3058950 w 13035054"/>
              <a:gd name="connsiteY1" fmla="*/ 3568 h 3524008"/>
              <a:gd name="connsiteX2" fmla="*/ 5930166 w 13035054"/>
              <a:gd name="connsiteY2" fmla="*/ 497345 h 3524008"/>
              <a:gd name="connsiteX3" fmla="*/ 8764806 w 13035054"/>
              <a:gd name="connsiteY3" fmla="*/ 917968 h 3524008"/>
              <a:gd name="connsiteX4" fmla="*/ 12779022 w 13035054"/>
              <a:gd name="connsiteY4" fmla="*/ 543064 h 3524008"/>
              <a:gd name="connsiteX5" fmla="*/ 13035054 w 13035054"/>
              <a:gd name="connsiteY5" fmla="*/ 3341128 h 3524008"/>
              <a:gd name="connsiteX6" fmla="*/ 12934470 w 13035054"/>
              <a:gd name="connsiteY6" fmla="*/ 3505720 h 3524008"/>
              <a:gd name="connsiteX7" fmla="*/ 41430 w 13035054"/>
              <a:gd name="connsiteY7" fmla="*/ 3524008 h 3524008"/>
              <a:gd name="connsiteX8" fmla="*/ 41430 w 13035054"/>
              <a:gd name="connsiteY8" fmla="*/ 762520 h 3524008"/>
              <a:gd name="connsiteX0" fmla="*/ 41430 w 12934470"/>
              <a:gd name="connsiteY0" fmla="*/ 762520 h 3524008"/>
              <a:gd name="connsiteX1" fmla="*/ 3058950 w 12934470"/>
              <a:gd name="connsiteY1" fmla="*/ 3568 h 3524008"/>
              <a:gd name="connsiteX2" fmla="*/ 5930166 w 12934470"/>
              <a:gd name="connsiteY2" fmla="*/ 497345 h 3524008"/>
              <a:gd name="connsiteX3" fmla="*/ 8764806 w 12934470"/>
              <a:gd name="connsiteY3" fmla="*/ 917968 h 3524008"/>
              <a:gd name="connsiteX4" fmla="*/ 12779022 w 12934470"/>
              <a:gd name="connsiteY4" fmla="*/ 543064 h 3524008"/>
              <a:gd name="connsiteX5" fmla="*/ 12934470 w 12934470"/>
              <a:gd name="connsiteY5" fmla="*/ 3505720 h 3524008"/>
              <a:gd name="connsiteX6" fmla="*/ 41430 w 12934470"/>
              <a:gd name="connsiteY6" fmla="*/ 3524008 h 3524008"/>
              <a:gd name="connsiteX7" fmla="*/ 41430 w 12934470"/>
              <a:gd name="connsiteY7" fmla="*/ 762520 h 3524008"/>
              <a:gd name="connsiteX0" fmla="*/ 41430 w 12861318"/>
              <a:gd name="connsiteY0" fmla="*/ 762520 h 3524008"/>
              <a:gd name="connsiteX1" fmla="*/ 3058950 w 12861318"/>
              <a:gd name="connsiteY1" fmla="*/ 3568 h 3524008"/>
              <a:gd name="connsiteX2" fmla="*/ 5930166 w 12861318"/>
              <a:gd name="connsiteY2" fmla="*/ 497345 h 3524008"/>
              <a:gd name="connsiteX3" fmla="*/ 8764806 w 12861318"/>
              <a:gd name="connsiteY3" fmla="*/ 917968 h 3524008"/>
              <a:gd name="connsiteX4" fmla="*/ 12779022 w 12861318"/>
              <a:gd name="connsiteY4" fmla="*/ 543064 h 3524008"/>
              <a:gd name="connsiteX5" fmla="*/ 12861318 w 12861318"/>
              <a:gd name="connsiteY5" fmla="*/ 3514864 h 3524008"/>
              <a:gd name="connsiteX6" fmla="*/ 41430 w 12861318"/>
              <a:gd name="connsiteY6" fmla="*/ 3524008 h 3524008"/>
              <a:gd name="connsiteX7" fmla="*/ 41430 w 12861318"/>
              <a:gd name="connsiteY7" fmla="*/ 762520 h 3524008"/>
              <a:gd name="connsiteX0" fmla="*/ 41430 w 12861318"/>
              <a:gd name="connsiteY0" fmla="*/ 529462 h 3290950"/>
              <a:gd name="connsiteX1" fmla="*/ 2876070 w 12861318"/>
              <a:gd name="connsiteY1" fmla="*/ 8254 h 3290950"/>
              <a:gd name="connsiteX2" fmla="*/ 5930166 w 12861318"/>
              <a:gd name="connsiteY2" fmla="*/ 264287 h 3290950"/>
              <a:gd name="connsiteX3" fmla="*/ 8764806 w 12861318"/>
              <a:gd name="connsiteY3" fmla="*/ 684910 h 3290950"/>
              <a:gd name="connsiteX4" fmla="*/ 12779022 w 12861318"/>
              <a:gd name="connsiteY4" fmla="*/ 310006 h 3290950"/>
              <a:gd name="connsiteX5" fmla="*/ 12861318 w 12861318"/>
              <a:gd name="connsiteY5" fmla="*/ 3281806 h 3290950"/>
              <a:gd name="connsiteX6" fmla="*/ 41430 w 12861318"/>
              <a:gd name="connsiteY6" fmla="*/ 3290950 h 3290950"/>
              <a:gd name="connsiteX7" fmla="*/ 41430 w 12861318"/>
              <a:gd name="connsiteY7" fmla="*/ 529462 h 3290950"/>
              <a:gd name="connsiteX0" fmla="*/ 41430 w 12861318"/>
              <a:gd name="connsiteY0" fmla="*/ 529462 h 3290950"/>
              <a:gd name="connsiteX1" fmla="*/ 2967510 w 12861318"/>
              <a:gd name="connsiteY1" fmla="*/ 8254 h 3290950"/>
              <a:gd name="connsiteX2" fmla="*/ 5930166 w 12861318"/>
              <a:gd name="connsiteY2" fmla="*/ 264287 h 3290950"/>
              <a:gd name="connsiteX3" fmla="*/ 8764806 w 12861318"/>
              <a:gd name="connsiteY3" fmla="*/ 684910 h 3290950"/>
              <a:gd name="connsiteX4" fmla="*/ 12779022 w 12861318"/>
              <a:gd name="connsiteY4" fmla="*/ 310006 h 3290950"/>
              <a:gd name="connsiteX5" fmla="*/ 12861318 w 12861318"/>
              <a:gd name="connsiteY5" fmla="*/ 3281806 h 3290950"/>
              <a:gd name="connsiteX6" fmla="*/ 41430 w 12861318"/>
              <a:gd name="connsiteY6" fmla="*/ 3290950 h 3290950"/>
              <a:gd name="connsiteX7" fmla="*/ 41430 w 12861318"/>
              <a:gd name="connsiteY7" fmla="*/ 529462 h 3290950"/>
              <a:gd name="connsiteX0" fmla="*/ 41430 w 12861318"/>
              <a:gd name="connsiteY0" fmla="*/ 429868 h 3191356"/>
              <a:gd name="connsiteX1" fmla="*/ 2985798 w 12861318"/>
              <a:gd name="connsiteY1" fmla="*/ 18388 h 3191356"/>
              <a:gd name="connsiteX2" fmla="*/ 5930166 w 12861318"/>
              <a:gd name="connsiteY2" fmla="*/ 164693 h 3191356"/>
              <a:gd name="connsiteX3" fmla="*/ 8764806 w 12861318"/>
              <a:gd name="connsiteY3" fmla="*/ 585316 h 3191356"/>
              <a:gd name="connsiteX4" fmla="*/ 12779022 w 12861318"/>
              <a:gd name="connsiteY4" fmla="*/ 210412 h 3191356"/>
              <a:gd name="connsiteX5" fmla="*/ 12861318 w 12861318"/>
              <a:gd name="connsiteY5" fmla="*/ 3182212 h 3191356"/>
              <a:gd name="connsiteX6" fmla="*/ 41430 w 12861318"/>
              <a:gd name="connsiteY6" fmla="*/ 3191356 h 3191356"/>
              <a:gd name="connsiteX7" fmla="*/ 41430 w 12861318"/>
              <a:gd name="connsiteY7" fmla="*/ 429868 h 3191356"/>
              <a:gd name="connsiteX0" fmla="*/ 41430 w 12861318"/>
              <a:gd name="connsiteY0" fmla="*/ 415554 h 3177042"/>
              <a:gd name="connsiteX1" fmla="*/ 2985798 w 12861318"/>
              <a:gd name="connsiteY1" fmla="*/ 4074 h 3177042"/>
              <a:gd name="connsiteX2" fmla="*/ 5966742 w 12861318"/>
              <a:gd name="connsiteY2" fmla="*/ 250963 h 3177042"/>
              <a:gd name="connsiteX3" fmla="*/ 8764806 w 12861318"/>
              <a:gd name="connsiteY3" fmla="*/ 571002 h 3177042"/>
              <a:gd name="connsiteX4" fmla="*/ 12779022 w 12861318"/>
              <a:gd name="connsiteY4" fmla="*/ 196098 h 3177042"/>
              <a:gd name="connsiteX5" fmla="*/ 12861318 w 12861318"/>
              <a:gd name="connsiteY5" fmla="*/ 3167898 h 3177042"/>
              <a:gd name="connsiteX6" fmla="*/ 41430 w 12861318"/>
              <a:gd name="connsiteY6" fmla="*/ 3177042 h 3177042"/>
              <a:gd name="connsiteX7" fmla="*/ 41430 w 12861318"/>
              <a:gd name="connsiteY7" fmla="*/ 415554 h 3177042"/>
              <a:gd name="connsiteX0" fmla="*/ 41430 w 12861318"/>
              <a:gd name="connsiteY0" fmla="*/ 329931 h 3091419"/>
              <a:gd name="connsiteX1" fmla="*/ 2930934 w 12861318"/>
              <a:gd name="connsiteY1" fmla="*/ 9891 h 3091419"/>
              <a:gd name="connsiteX2" fmla="*/ 5966742 w 12861318"/>
              <a:gd name="connsiteY2" fmla="*/ 165340 h 3091419"/>
              <a:gd name="connsiteX3" fmla="*/ 8764806 w 12861318"/>
              <a:gd name="connsiteY3" fmla="*/ 485379 h 3091419"/>
              <a:gd name="connsiteX4" fmla="*/ 12779022 w 12861318"/>
              <a:gd name="connsiteY4" fmla="*/ 110475 h 3091419"/>
              <a:gd name="connsiteX5" fmla="*/ 12861318 w 12861318"/>
              <a:gd name="connsiteY5" fmla="*/ 3082275 h 3091419"/>
              <a:gd name="connsiteX6" fmla="*/ 41430 w 12861318"/>
              <a:gd name="connsiteY6" fmla="*/ 3091419 h 3091419"/>
              <a:gd name="connsiteX7" fmla="*/ 41430 w 12861318"/>
              <a:gd name="connsiteY7" fmla="*/ 329931 h 3091419"/>
              <a:gd name="connsiteX0" fmla="*/ 41430 w 12861318"/>
              <a:gd name="connsiteY0" fmla="*/ 320553 h 3082041"/>
              <a:gd name="connsiteX1" fmla="*/ 2930934 w 12861318"/>
              <a:gd name="connsiteY1" fmla="*/ 513 h 3082041"/>
              <a:gd name="connsiteX2" fmla="*/ 6039894 w 12861318"/>
              <a:gd name="connsiteY2" fmla="*/ 265690 h 3082041"/>
              <a:gd name="connsiteX3" fmla="*/ 8764806 w 12861318"/>
              <a:gd name="connsiteY3" fmla="*/ 476001 h 3082041"/>
              <a:gd name="connsiteX4" fmla="*/ 12779022 w 12861318"/>
              <a:gd name="connsiteY4" fmla="*/ 101097 h 3082041"/>
              <a:gd name="connsiteX5" fmla="*/ 12861318 w 12861318"/>
              <a:gd name="connsiteY5" fmla="*/ 3072897 h 3082041"/>
              <a:gd name="connsiteX6" fmla="*/ 41430 w 12861318"/>
              <a:gd name="connsiteY6" fmla="*/ 3082041 h 3082041"/>
              <a:gd name="connsiteX7" fmla="*/ 41430 w 12861318"/>
              <a:gd name="connsiteY7" fmla="*/ 320553 h 3082041"/>
              <a:gd name="connsiteX0" fmla="*/ 41430 w 12861318"/>
              <a:gd name="connsiteY0" fmla="*/ 320553 h 3082041"/>
              <a:gd name="connsiteX1" fmla="*/ 2930934 w 12861318"/>
              <a:gd name="connsiteY1" fmla="*/ 513 h 3082041"/>
              <a:gd name="connsiteX2" fmla="*/ 6039894 w 12861318"/>
              <a:gd name="connsiteY2" fmla="*/ 265690 h 3082041"/>
              <a:gd name="connsiteX3" fmla="*/ 8801382 w 12861318"/>
              <a:gd name="connsiteY3" fmla="*/ 558297 h 3082041"/>
              <a:gd name="connsiteX4" fmla="*/ 12779022 w 12861318"/>
              <a:gd name="connsiteY4" fmla="*/ 101097 h 3082041"/>
              <a:gd name="connsiteX5" fmla="*/ 12861318 w 12861318"/>
              <a:gd name="connsiteY5" fmla="*/ 3072897 h 3082041"/>
              <a:gd name="connsiteX6" fmla="*/ 41430 w 12861318"/>
              <a:gd name="connsiteY6" fmla="*/ 3082041 h 3082041"/>
              <a:gd name="connsiteX7" fmla="*/ 41430 w 12861318"/>
              <a:gd name="connsiteY7" fmla="*/ 320553 h 3082041"/>
              <a:gd name="connsiteX0" fmla="*/ 41430 w 12861318"/>
              <a:gd name="connsiteY0" fmla="*/ 320553 h 3082041"/>
              <a:gd name="connsiteX1" fmla="*/ 2930934 w 12861318"/>
              <a:gd name="connsiteY1" fmla="*/ 513 h 3082041"/>
              <a:gd name="connsiteX2" fmla="*/ 6039894 w 12861318"/>
              <a:gd name="connsiteY2" fmla="*/ 265690 h 3082041"/>
              <a:gd name="connsiteX3" fmla="*/ 8801382 w 12861318"/>
              <a:gd name="connsiteY3" fmla="*/ 558297 h 3082041"/>
              <a:gd name="connsiteX4" fmla="*/ 12806454 w 12861318"/>
              <a:gd name="connsiteY4" fmla="*/ 55377 h 3082041"/>
              <a:gd name="connsiteX5" fmla="*/ 12861318 w 12861318"/>
              <a:gd name="connsiteY5" fmla="*/ 3072897 h 3082041"/>
              <a:gd name="connsiteX6" fmla="*/ 41430 w 12861318"/>
              <a:gd name="connsiteY6" fmla="*/ 3082041 h 3082041"/>
              <a:gd name="connsiteX7" fmla="*/ 41430 w 12861318"/>
              <a:gd name="connsiteY7" fmla="*/ 320553 h 3082041"/>
              <a:gd name="connsiteX0" fmla="*/ 41430 w 12861318"/>
              <a:gd name="connsiteY0" fmla="*/ 320553 h 3082041"/>
              <a:gd name="connsiteX1" fmla="*/ 2930934 w 12861318"/>
              <a:gd name="connsiteY1" fmla="*/ 513 h 3082041"/>
              <a:gd name="connsiteX2" fmla="*/ 6039894 w 12861318"/>
              <a:gd name="connsiteY2" fmla="*/ 265690 h 3082041"/>
              <a:gd name="connsiteX3" fmla="*/ 8938542 w 12861318"/>
              <a:gd name="connsiteY3" fmla="*/ 540009 h 3082041"/>
              <a:gd name="connsiteX4" fmla="*/ 12806454 w 12861318"/>
              <a:gd name="connsiteY4" fmla="*/ 55377 h 3082041"/>
              <a:gd name="connsiteX5" fmla="*/ 12861318 w 12861318"/>
              <a:gd name="connsiteY5" fmla="*/ 3072897 h 3082041"/>
              <a:gd name="connsiteX6" fmla="*/ 41430 w 12861318"/>
              <a:gd name="connsiteY6" fmla="*/ 3082041 h 3082041"/>
              <a:gd name="connsiteX7" fmla="*/ 41430 w 12861318"/>
              <a:gd name="connsiteY7" fmla="*/ 320553 h 3082041"/>
              <a:gd name="connsiteX0" fmla="*/ 41430 w 12861318"/>
              <a:gd name="connsiteY0" fmla="*/ 320553 h 3082041"/>
              <a:gd name="connsiteX1" fmla="*/ 2930934 w 12861318"/>
              <a:gd name="connsiteY1" fmla="*/ 513 h 3082041"/>
              <a:gd name="connsiteX2" fmla="*/ 6039894 w 12861318"/>
              <a:gd name="connsiteY2" fmla="*/ 265690 h 3082041"/>
              <a:gd name="connsiteX3" fmla="*/ 8938542 w 12861318"/>
              <a:gd name="connsiteY3" fmla="*/ 540009 h 3082041"/>
              <a:gd name="connsiteX4" fmla="*/ 12806454 w 12861318"/>
              <a:gd name="connsiteY4" fmla="*/ 55377 h 3082041"/>
              <a:gd name="connsiteX5" fmla="*/ 12861318 w 12861318"/>
              <a:gd name="connsiteY5" fmla="*/ 3072897 h 3082041"/>
              <a:gd name="connsiteX6" fmla="*/ 41430 w 12861318"/>
              <a:gd name="connsiteY6" fmla="*/ 3082041 h 3082041"/>
              <a:gd name="connsiteX7" fmla="*/ 41430 w 12861318"/>
              <a:gd name="connsiteY7" fmla="*/ 320553 h 3082041"/>
              <a:gd name="connsiteX0" fmla="*/ 41430 w 12861318"/>
              <a:gd name="connsiteY0" fmla="*/ 320553 h 3082041"/>
              <a:gd name="connsiteX1" fmla="*/ 2930934 w 12861318"/>
              <a:gd name="connsiteY1" fmla="*/ 513 h 3082041"/>
              <a:gd name="connsiteX2" fmla="*/ 5600982 w 12861318"/>
              <a:gd name="connsiteY2" fmla="*/ 265690 h 3082041"/>
              <a:gd name="connsiteX3" fmla="*/ 8938542 w 12861318"/>
              <a:gd name="connsiteY3" fmla="*/ 540009 h 3082041"/>
              <a:gd name="connsiteX4" fmla="*/ 12806454 w 12861318"/>
              <a:gd name="connsiteY4" fmla="*/ 55377 h 3082041"/>
              <a:gd name="connsiteX5" fmla="*/ 12861318 w 12861318"/>
              <a:gd name="connsiteY5" fmla="*/ 3072897 h 3082041"/>
              <a:gd name="connsiteX6" fmla="*/ 41430 w 12861318"/>
              <a:gd name="connsiteY6" fmla="*/ 3082041 h 3082041"/>
              <a:gd name="connsiteX7" fmla="*/ 41430 w 12861318"/>
              <a:gd name="connsiteY7" fmla="*/ 320553 h 3082041"/>
              <a:gd name="connsiteX0" fmla="*/ 41430 w 12861318"/>
              <a:gd name="connsiteY0" fmla="*/ 311449 h 3072937"/>
              <a:gd name="connsiteX1" fmla="*/ 2336574 w 12861318"/>
              <a:gd name="connsiteY1" fmla="*/ 553 h 3072937"/>
              <a:gd name="connsiteX2" fmla="*/ 5600982 w 12861318"/>
              <a:gd name="connsiteY2" fmla="*/ 256586 h 3072937"/>
              <a:gd name="connsiteX3" fmla="*/ 8938542 w 12861318"/>
              <a:gd name="connsiteY3" fmla="*/ 530905 h 3072937"/>
              <a:gd name="connsiteX4" fmla="*/ 12806454 w 12861318"/>
              <a:gd name="connsiteY4" fmla="*/ 46273 h 3072937"/>
              <a:gd name="connsiteX5" fmla="*/ 12861318 w 12861318"/>
              <a:gd name="connsiteY5" fmla="*/ 3063793 h 3072937"/>
              <a:gd name="connsiteX6" fmla="*/ 41430 w 12861318"/>
              <a:gd name="connsiteY6" fmla="*/ 3072937 h 3072937"/>
              <a:gd name="connsiteX7" fmla="*/ 41430 w 12861318"/>
              <a:gd name="connsiteY7" fmla="*/ 311449 h 3072937"/>
              <a:gd name="connsiteX0" fmla="*/ 50580 w 12852180"/>
              <a:gd name="connsiteY0" fmla="*/ 377111 h 3074591"/>
              <a:gd name="connsiteX1" fmla="*/ 2327436 w 12852180"/>
              <a:gd name="connsiteY1" fmla="*/ 2207 h 3074591"/>
              <a:gd name="connsiteX2" fmla="*/ 5591844 w 12852180"/>
              <a:gd name="connsiteY2" fmla="*/ 258240 h 3074591"/>
              <a:gd name="connsiteX3" fmla="*/ 8929404 w 12852180"/>
              <a:gd name="connsiteY3" fmla="*/ 532559 h 3074591"/>
              <a:gd name="connsiteX4" fmla="*/ 12797316 w 12852180"/>
              <a:gd name="connsiteY4" fmla="*/ 47927 h 3074591"/>
              <a:gd name="connsiteX5" fmla="*/ 12852180 w 12852180"/>
              <a:gd name="connsiteY5" fmla="*/ 3065447 h 3074591"/>
              <a:gd name="connsiteX6" fmla="*/ 32292 w 12852180"/>
              <a:gd name="connsiteY6" fmla="*/ 3074591 h 3074591"/>
              <a:gd name="connsiteX7" fmla="*/ 50580 w 12852180"/>
              <a:gd name="connsiteY7" fmla="*/ 377111 h 3074591"/>
              <a:gd name="connsiteX0" fmla="*/ 50580 w 12852180"/>
              <a:gd name="connsiteY0" fmla="*/ 377111 h 3074591"/>
              <a:gd name="connsiteX1" fmla="*/ 2327436 w 12852180"/>
              <a:gd name="connsiteY1" fmla="*/ 2207 h 3074591"/>
              <a:gd name="connsiteX2" fmla="*/ 5591844 w 12852180"/>
              <a:gd name="connsiteY2" fmla="*/ 258240 h 3074591"/>
              <a:gd name="connsiteX3" fmla="*/ 8929404 w 12852180"/>
              <a:gd name="connsiteY3" fmla="*/ 532559 h 3074591"/>
              <a:gd name="connsiteX4" fmla="*/ 12797316 w 12852180"/>
              <a:gd name="connsiteY4" fmla="*/ 47927 h 3074591"/>
              <a:gd name="connsiteX5" fmla="*/ 12852180 w 12852180"/>
              <a:gd name="connsiteY5" fmla="*/ 3065447 h 3074591"/>
              <a:gd name="connsiteX6" fmla="*/ 32292 w 12852180"/>
              <a:gd name="connsiteY6" fmla="*/ 3074591 h 3074591"/>
              <a:gd name="connsiteX7" fmla="*/ 50580 w 12852180"/>
              <a:gd name="connsiteY7" fmla="*/ 377111 h 3074591"/>
              <a:gd name="connsiteX0" fmla="*/ 342780 w 12824340"/>
              <a:gd name="connsiteY0" fmla="*/ 302146 h 3072778"/>
              <a:gd name="connsiteX1" fmla="*/ 2299596 w 12824340"/>
              <a:gd name="connsiteY1" fmla="*/ 394 h 3072778"/>
              <a:gd name="connsiteX2" fmla="*/ 5564004 w 12824340"/>
              <a:gd name="connsiteY2" fmla="*/ 256427 h 3072778"/>
              <a:gd name="connsiteX3" fmla="*/ 8901564 w 12824340"/>
              <a:gd name="connsiteY3" fmla="*/ 530746 h 3072778"/>
              <a:gd name="connsiteX4" fmla="*/ 12769476 w 12824340"/>
              <a:gd name="connsiteY4" fmla="*/ 46114 h 3072778"/>
              <a:gd name="connsiteX5" fmla="*/ 12824340 w 12824340"/>
              <a:gd name="connsiteY5" fmla="*/ 3063634 h 3072778"/>
              <a:gd name="connsiteX6" fmla="*/ 4452 w 12824340"/>
              <a:gd name="connsiteY6" fmla="*/ 3072778 h 3072778"/>
              <a:gd name="connsiteX7" fmla="*/ 342780 w 12824340"/>
              <a:gd name="connsiteY7" fmla="*/ 302146 h 3072778"/>
              <a:gd name="connsiteX0" fmla="*/ 61974 w 12543534"/>
              <a:gd name="connsiteY0" fmla="*/ 302146 h 3063634"/>
              <a:gd name="connsiteX1" fmla="*/ 2018790 w 12543534"/>
              <a:gd name="connsiteY1" fmla="*/ 394 h 3063634"/>
              <a:gd name="connsiteX2" fmla="*/ 5283198 w 12543534"/>
              <a:gd name="connsiteY2" fmla="*/ 256427 h 3063634"/>
              <a:gd name="connsiteX3" fmla="*/ 8620758 w 12543534"/>
              <a:gd name="connsiteY3" fmla="*/ 530746 h 3063634"/>
              <a:gd name="connsiteX4" fmla="*/ 12488670 w 12543534"/>
              <a:gd name="connsiteY4" fmla="*/ 46114 h 3063634"/>
              <a:gd name="connsiteX5" fmla="*/ 12543534 w 12543534"/>
              <a:gd name="connsiteY5" fmla="*/ 3063634 h 3063634"/>
              <a:gd name="connsiteX6" fmla="*/ 25398 w 12543534"/>
              <a:gd name="connsiteY6" fmla="*/ 3017914 h 3063634"/>
              <a:gd name="connsiteX7" fmla="*/ 61974 w 12543534"/>
              <a:gd name="connsiteY7" fmla="*/ 302146 h 3063634"/>
              <a:gd name="connsiteX0" fmla="*/ 36576 w 12518136"/>
              <a:gd name="connsiteY0" fmla="*/ 302146 h 3063634"/>
              <a:gd name="connsiteX1" fmla="*/ 1993392 w 12518136"/>
              <a:gd name="connsiteY1" fmla="*/ 394 h 3063634"/>
              <a:gd name="connsiteX2" fmla="*/ 5257800 w 12518136"/>
              <a:gd name="connsiteY2" fmla="*/ 256427 h 3063634"/>
              <a:gd name="connsiteX3" fmla="*/ 8595360 w 12518136"/>
              <a:gd name="connsiteY3" fmla="*/ 530746 h 3063634"/>
              <a:gd name="connsiteX4" fmla="*/ 12463272 w 12518136"/>
              <a:gd name="connsiteY4" fmla="*/ 46114 h 3063634"/>
              <a:gd name="connsiteX5" fmla="*/ 12518136 w 12518136"/>
              <a:gd name="connsiteY5" fmla="*/ 3063634 h 3063634"/>
              <a:gd name="connsiteX6" fmla="*/ 0 w 12518136"/>
              <a:gd name="connsiteY6" fmla="*/ 3017914 h 3063634"/>
              <a:gd name="connsiteX7" fmla="*/ 36576 w 12518136"/>
              <a:gd name="connsiteY7" fmla="*/ 302146 h 3063634"/>
              <a:gd name="connsiteX0" fmla="*/ 91440 w 12518136"/>
              <a:gd name="connsiteY0" fmla="*/ 311448 h 3063792"/>
              <a:gd name="connsiteX1" fmla="*/ 1993392 w 12518136"/>
              <a:gd name="connsiteY1" fmla="*/ 552 h 3063792"/>
              <a:gd name="connsiteX2" fmla="*/ 5257800 w 12518136"/>
              <a:gd name="connsiteY2" fmla="*/ 256585 h 3063792"/>
              <a:gd name="connsiteX3" fmla="*/ 8595360 w 12518136"/>
              <a:gd name="connsiteY3" fmla="*/ 530904 h 3063792"/>
              <a:gd name="connsiteX4" fmla="*/ 12463272 w 12518136"/>
              <a:gd name="connsiteY4" fmla="*/ 46272 h 3063792"/>
              <a:gd name="connsiteX5" fmla="*/ 12518136 w 12518136"/>
              <a:gd name="connsiteY5" fmla="*/ 3063792 h 3063792"/>
              <a:gd name="connsiteX6" fmla="*/ 0 w 12518136"/>
              <a:gd name="connsiteY6" fmla="*/ 3018072 h 3063792"/>
              <a:gd name="connsiteX7" fmla="*/ 91440 w 12518136"/>
              <a:gd name="connsiteY7" fmla="*/ 311448 h 3063792"/>
              <a:gd name="connsiteX0" fmla="*/ 82296 w 12508992"/>
              <a:gd name="connsiteY0" fmla="*/ 311448 h 3063792"/>
              <a:gd name="connsiteX1" fmla="*/ 1984248 w 12508992"/>
              <a:gd name="connsiteY1" fmla="*/ 552 h 3063792"/>
              <a:gd name="connsiteX2" fmla="*/ 5248656 w 12508992"/>
              <a:gd name="connsiteY2" fmla="*/ 256585 h 3063792"/>
              <a:gd name="connsiteX3" fmla="*/ 8586216 w 12508992"/>
              <a:gd name="connsiteY3" fmla="*/ 530904 h 3063792"/>
              <a:gd name="connsiteX4" fmla="*/ 12454128 w 12508992"/>
              <a:gd name="connsiteY4" fmla="*/ 46272 h 3063792"/>
              <a:gd name="connsiteX5" fmla="*/ 12508992 w 12508992"/>
              <a:gd name="connsiteY5" fmla="*/ 3063792 h 3063792"/>
              <a:gd name="connsiteX6" fmla="*/ 0 w 12508992"/>
              <a:gd name="connsiteY6" fmla="*/ 3008928 h 3063792"/>
              <a:gd name="connsiteX7" fmla="*/ 82296 w 12508992"/>
              <a:gd name="connsiteY7" fmla="*/ 311448 h 3063792"/>
              <a:gd name="connsiteX0" fmla="*/ 82296 w 12508992"/>
              <a:gd name="connsiteY0" fmla="*/ 311448 h 3063792"/>
              <a:gd name="connsiteX1" fmla="*/ 1984248 w 12508992"/>
              <a:gd name="connsiteY1" fmla="*/ 552 h 3063792"/>
              <a:gd name="connsiteX2" fmla="*/ 5248656 w 12508992"/>
              <a:gd name="connsiteY2" fmla="*/ 256585 h 3063792"/>
              <a:gd name="connsiteX3" fmla="*/ 8586216 w 12508992"/>
              <a:gd name="connsiteY3" fmla="*/ 530904 h 3063792"/>
              <a:gd name="connsiteX4" fmla="*/ 12454128 w 12508992"/>
              <a:gd name="connsiteY4" fmla="*/ 46272 h 3063792"/>
              <a:gd name="connsiteX5" fmla="*/ 12508992 w 12508992"/>
              <a:gd name="connsiteY5" fmla="*/ 3063792 h 3063792"/>
              <a:gd name="connsiteX6" fmla="*/ 0 w 12508992"/>
              <a:gd name="connsiteY6" fmla="*/ 3008928 h 3063792"/>
              <a:gd name="connsiteX7" fmla="*/ 82296 w 12508992"/>
              <a:gd name="connsiteY7" fmla="*/ 311448 h 3063792"/>
              <a:gd name="connsiteX0" fmla="*/ 91440 w 12508992"/>
              <a:gd name="connsiteY0" fmla="*/ 311448 h 3063792"/>
              <a:gd name="connsiteX1" fmla="*/ 1984248 w 12508992"/>
              <a:gd name="connsiteY1" fmla="*/ 552 h 3063792"/>
              <a:gd name="connsiteX2" fmla="*/ 5248656 w 12508992"/>
              <a:gd name="connsiteY2" fmla="*/ 256585 h 3063792"/>
              <a:gd name="connsiteX3" fmla="*/ 8586216 w 12508992"/>
              <a:gd name="connsiteY3" fmla="*/ 530904 h 3063792"/>
              <a:gd name="connsiteX4" fmla="*/ 12454128 w 12508992"/>
              <a:gd name="connsiteY4" fmla="*/ 46272 h 3063792"/>
              <a:gd name="connsiteX5" fmla="*/ 12508992 w 12508992"/>
              <a:gd name="connsiteY5" fmla="*/ 3063792 h 3063792"/>
              <a:gd name="connsiteX6" fmla="*/ 0 w 12508992"/>
              <a:gd name="connsiteY6" fmla="*/ 3008928 h 3063792"/>
              <a:gd name="connsiteX7" fmla="*/ 91440 w 12508992"/>
              <a:gd name="connsiteY7" fmla="*/ 311448 h 3063792"/>
              <a:gd name="connsiteX0" fmla="*/ 91440 w 12472416"/>
              <a:gd name="connsiteY0" fmla="*/ 311448 h 3072936"/>
              <a:gd name="connsiteX1" fmla="*/ 1984248 w 12472416"/>
              <a:gd name="connsiteY1" fmla="*/ 552 h 3072936"/>
              <a:gd name="connsiteX2" fmla="*/ 5248656 w 12472416"/>
              <a:gd name="connsiteY2" fmla="*/ 256585 h 3072936"/>
              <a:gd name="connsiteX3" fmla="*/ 8586216 w 12472416"/>
              <a:gd name="connsiteY3" fmla="*/ 530904 h 3072936"/>
              <a:gd name="connsiteX4" fmla="*/ 12454128 w 12472416"/>
              <a:gd name="connsiteY4" fmla="*/ 46272 h 3072936"/>
              <a:gd name="connsiteX5" fmla="*/ 12472416 w 12472416"/>
              <a:gd name="connsiteY5" fmla="*/ 3072936 h 3072936"/>
              <a:gd name="connsiteX6" fmla="*/ 0 w 12472416"/>
              <a:gd name="connsiteY6" fmla="*/ 3008928 h 3072936"/>
              <a:gd name="connsiteX7" fmla="*/ 91440 w 12472416"/>
              <a:gd name="connsiteY7" fmla="*/ 311448 h 3072936"/>
              <a:gd name="connsiteX0" fmla="*/ 91440 w 12454128"/>
              <a:gd name="connsiteY0" fmla="*/ 311448 h 3036360"/>
              <a:gd name="connsiteX1" fmla="*/ 1984248 w 12454128"/>
              <a:gd name="connsiteY1" fmla="*/ 552 h 3036360"/>
              <a:gd name="connsiteX2" fmla="*/ 5248656 w 12454128"/>
              <a:gd name="connsiteY2" fmla="*/ 256585 h 3036360"/>
              <a:gd name="connsiteX3" fmla="*/ 8586216 w 12454128"/>
              <a:gd name="connsiteY3" fmla="*/ 530904 h 3036360"/>
              <a:gd name="connsiteX4" fmla="*/ 12454128 w 12454128"/>
              <a:gd name="connsiteY4" fmla="*/ 46272 h 3036360"/>
              <a:gd name="connsiteX5" fmla="*/ 12316968 w 12454128"/>
              <a:gd name="connsiteY5" fmla="*/ 3036360 h 3036360"/>
              <a:gd name="connsiteX6" fmla="*/ 0 w 12454128"/>
              <a:gd name="connsiteY6" fmla="*/ 3008928 h 3036360"/>
              <a:gd name="connsiteX7" fmla="*/ 91440 w 12454128"/>
              <a:gd name="connsiteY7" fmla="*/ 311448 h 3036360"/>
              <a:gd name="connsiteX0" fmla="*/ 91440 w 12316968"/>
              <a:gd name="connsiteY0" fmla="*/ 311448 h 3036360"/>
              <a:gd name="connsiteX1" fmla="*/ 1984248 w 12316968"/>
              <a:gd name="connsiteY1" fmla="*/ 552 h 3036360"/>
              <a:gd name="connsiteX2" fmla="*/ 5248656 w 12316968"/>
              <a:gd name="connsiteY2" fmla="*/ 256585 h 3036360"/>
              <a:gd name="connsiteX3" fmla="*/ 8586216 w 12316968"/>
              <a:gd name="connsiteY3" fmla="*/ 530904 h 3036360"/>
              <a:gd name="connsiteX4" fmla="*/ 12280392 w 12316968"/>
              <a:gd name="connsiteY4" fmla="*/ 64560 h 3036360"/>
              <a:gd name="connsiteX5" fmla="*/ 12316968 w 12316968"/>
              <a:gd name="connsiteY5" fmla="*/ 3036360 h 3036360"/>
              <a:gd name="connsiteX6" fmla="*/ 0 w 12316968"/>
              <a:gd name="connsiteY6" fmla="*/ 3008928 h 3036360"/>
              <a:gd name="connsiteX7" fmla="*/ 91440 w 12316968"/>
              <a:gd name="connsiteY7" fmla="*/ 311448 h 3036360"/>
              <a:gd name="connsiteX0" fmla="*/ 91440 w 12280392"/>
              <a:gd name="connsiteY0" fmla="*/ 311448 h 3045504"/>
              <a:gd name="connsiteX1" fmla="*/ 1984248 w 12280392"/>
              <a:gd name="connsiteY1" fmla="*/ 552 h 3045504"/>
              <a:gd name="connsiteX2" fmla="*/ 5248656 w 12280392"/>
              <a:gd name="connsiteY2" fmla="*/ 256585 h 3045504"/>
              <a:gd name="connsiteX3" fmla="*/ 8586216 w 12280392"/>
              <a:gd name="connsiteY3" fmla="*/ 530904 h 3045504"/>
              <a:gd name="connsiteX4" fmla="*/ 12280392 w 12280392"/>
              <a:gd name="connsiteY4" fmla="*/ 64560 h 3045504"/>
              <a:gd name="connsiteX5" fmla="*/ 12198096 w 12280392"/>
              <a:gd name="connsiteY5" fmla="*/ 3045504 h 3045504"/>
              <a:gd name="connsiteX6" fmla="*/ 0 w 12280392"/>
              <a:gd name="connsiteY6" fmla="*/ 3008928 h 3045504"/>
              <a:gd name="connsiteX7" fmla="*/ 91440 w 12280392"/>
              <a:gd name="connsiteY7" fmla="*/ 311448 h 3045504"/>
              <a:gd name="connsiteX0" fmla="*/ 91440 w 12280392"/>
              <a:gd name="connsiteY0" fmla="*/ 311448 h 3054648"/>
              <a:gd name="connsiteX1" fmla="*/ 1984248 w 12280392"/>
              <a:gd name="connsiteY1" fmla="*/ 552 h 3054648"/>
              <a:gd name="connsiteX2" fmla="*/ 5248656 w 12280392"/>
              <a:gd name="connsiteY2" fmla="*/ 256585 h 3054648"/>
              <a:gd name="connsiteX3" fmla="*/ 8586216 w 12280392"/>
              <a:gd name="connsiteY3" fmla="*/ 530904 h 3054648"/>
              <a:gd name="connsiteX4" fmla="*/ 12280392 w 12280392"/>
              <a:gd name="connsiteY4" fmla="*/ 64560 h 3054648"/>
              <a:gd name="connsiteX5" fmla="*/ 12079224 w 12280392"/>
              <a:gd name="connsiteY5" fmla="*/ 3054648 h 3054648"/>
              <a:gd name="connsiteX6" fmla="*/ 0 w 12280392"/>
              <a:gd name="connsiteY6" fmla="*/ 3008928 h 3054648"/>
              <a:gd name="connsiteX7" fmla="*/ 91440 w 12280392"/>
              <a:gd name="connsiteY7" fmla="*/ 311448 h 3054648"/>
              <a:gd name="connsiteX0" fmla="*/ 91440 w 12280392"/>
              <a:gd name="connsiteY0" fmla="*/ 311448 h 3008928"/>
              <a:gd name="connsiteX1" fmla="*/ 1984248 w 12280392"/>
              <a:gd name="connsiteY1" fmla="*/ 552 h 3008928"/>
              <a:gd name="connsiteX2" fmla="*/ 5248656 w 12280392"/>
              <a:gd name="connsiteY2" fmla="*/ 256585 h 3008928"/>
              <a:gd name="connsiteX3" fmla="*/ 8586216 w 12280392"/>
              <a:gd name="connsiteY3" fmla="*/ 530904 h 3008928"/>
              <a:gd name="connsiteX4" fmla="*/ 12280392 w 12280392"/>
              <a:gd name="connsiteY4" fmla="*/ 64560 h 3008928"/>
              <a:gd name="connsiteX5" fmla="*/ 12271248 w 12280392"/>
              <a:gd name="connsiteY5" fmla="*/ 2377992 h 3008928"/>
              <a:gd name="connsiteX6" fmla="*/ 0 w 12280392"/>
              <a:gd name="connsiteY6" fmla="*/ 3008928 h 3008928"/>
              <a:gd name="connsiteX7" fmla="*/ 91440 w 12280392"/>
              <a:gd name="connsiteY7" fmla="*/ 311448 h 3008928"/>
              <a:gd name="connsiteX0" fmla="*/ 21863 w 12210815"/>
              <a:gd name="connsiteY0" fmla="*/ 311448 h 2460288"/>
              <a:gd name="connsiteX1" fmla="*/ 1914671 w 12210815"/>
              <a:gd name="connsiteY1" fmla="*/ 552 h 2460288"/>
              <a:gd name="connsiteX2" fmla="*/ 5179079 w 12210815"/>
              <a:gd name="connsiteY2" fmla="*/ 256585 h 2460288"/>
              <a:gd name="connsiteX3" fmla="*/ 8516639 w 12210815"/>
              <a:gd name="connsiteY3" fmla="*/ 530904 h 2460288"/>
              <a:gd name="connsiteX4" fmla="*/ 12210815 w 12210815"/>
              <a:gd name="connsiteY4" fmla="*/ 64560 h 2460288"/>
              <a:gd name="connsiteX5" fmla="*/ 12201671 w 12210815"/>
              <a:gd name="connsiteY5" fmla="*/ 2377992 h 2460288"/>
              <a:gd name="connsiteX6" fmla="*/ 21863 w 12210815"/>
              <a:gd name="connsiteY6" fmla="*/ 2460288 h 2460288"/>
              <a:gd name="connsiteX7" fmla="*/ 21863 w 12210815"/>
              <a:gd name="connsiteY7" fmla="*/ 311448 h 2460288"/>
              <a:gd name="connsiteX0" fmla="*/ 23434 w 12212386"/>
              <a:gd name="connsiteY0" fmla="*/ 311448 h 2377992"/>
              <a:gd name="connsiteX1" fmla="*/ 1916242 w 12212386"/>
              <a:gd name="connsiteY1" fmla="*/ 552 h 2377992"/>
              <a:gd name="connsiteX2" fmla="*/ 5180650 w 12212386"/>
              <a:gd name="connsiteY2" fmla="*/ 256585 h 2377992"/>
              <a:gd name="connsiteX3" fmla="*/ 8518210 w 12212386"/>
              <a:gd name="connsiteY3" fmla="*/ 530904 h 2377992"/>
              <a:gd name="connsiteX4" fmla="*/ 12212386 w 12212386"/>
              <a:gd name="connsiteY4" fmla="*/ 64560 h 2377992"/>
              <a:gd name="connsiteX5" fmla="*/ 12203242 w 12212386"/>
              <a:gd name="connsiteY5" fmla="*/ 2377992 h 2377992"/>
              <a:gd name="connsiteX6" fmla="*/ 14290 w 12212386"/>
              <a:gd name="connsiteY6" fmla="*/ 2057952 h 2377992"/>
              <a:gd name="connsiteX7" fmla="*/ 23434 w 12212386"/>
              <a:gd name="connsiteY7" fmla="*/ 311448 h 2377992"/>
              <a:gd name="connsiteX0" fmla="*/ 23434 w 12212386"/>
              <a:gd name="connsiteY0" fmla="*/ 311448 h 2377992"/>
              <a:gd name="connsiteX1" fmla="*/ 1916242 w 12212386"/>
              <a:gd name="connsiteY1" fmla="*/ 552 h 2377992"/>
              <a:gd name="connsiteX2" fmla="*/ 5180650 w 12212386"/>
              <a:gd name="connsiteY2" fmla="*/ 256585 h 2377992"/>
              <a:gd name="connsiteX3" fmla="*/ 8518210 w 12212386"/>
              <a:gd name="connsiteY3" fmla="*/ 530904 h 2377992"/>
              <a:gd name="connsiteX4" fmla="*/ 12212386 w 12212386"/>
              <a:gd name="connsiteY4" fmla="*/ 64560 h 2377992"/>
              <a:gd name="connsiteX5" fmla="*/ 12203242 w 12212386"/>
              <a:gd name="connsiteY5" fmla="*/ 2377992 h 2377992"/>
              <a:gd name="connsiteX6" fmla="*/ 14290 w 12212386"/>
              <a:gd name="connsiteY6" fmla="*/ 2368848 h 2377992"/>
              <a:gd name="connsiteX7" fmla="*/ 23434 w 12212386"/>
              <a:gd name="connsiteY7" fmla="*/ 311448 h 2377992"/>
              <a:gd name="connsiteX0" fmla="*/ 9144 w 12198096"/>
              <a:gd name="connsiteY0" fmla="*/ 311448 h 2377992"/>
              <a:gd name="connsiteX1" fmla="*/ 1901952 w 12198096"/>
              <a:gd name="connsiteY1" fmla="*/ 552 h 2377992"/>
              <a:gd name="connsiteX2" fmla="*/ 5166360 w 12198096"/>
              <a:gd name="connsiteY2" fmla="*/ 256585 h 2377992"/>
              <a:gd name="connsiteX3" fmla="*/ 8503920 w 12198096"/>
              <a:gd name="connsiteY3" fmla="*/ 530904 h 2377992"/>
              <a:gd name="connsiteX4" fmla="*/ 12198096 w 12198096"/>
              <a:gd name="connsiteY4" fmla="*/ 64560 h 2377992"/>
              <a:gd name="connsiteX5" fmla="*/ 12188952 w 12198096"/>
              <a:gd name="connsiteY5" fmla="*/ 2377992 h 2377992"/>
              <a:gd name="connsiteX6" fmla="*/ 0 w 12198096"/>
              <a:gd name="connsiteY6" fmla="*/ 2368848 h 2377992"/>
              <a:gd name="connsiteX7" fmla="*/ 9144 w 12198096"/>
              <a:gd name="connsiteY7" fmla="*/ 311448 h 2377992"/>
              <a:gd name="connsiteX0" fmla="*/ 9144 w 12198096"/>
              <a:gd name="connsiteY0" fmla="*/ 311448 h 2377992"/>
              <a:gd name="connsiteX1" fmla="*/ 1901952 w 12198096"/>
              <a:gd name="connsiteY1" fmla="*/ 552 h 2377992"/>
              <a:gd name="connsiteX2" fmla="*/ 5166360 w 12198096"/>
              <a:gd name="connsiteY2" fmla="*/ 256585 h 2377992"/>
              <a:gd name="connsiteX3" fmla="*/ 8503920 w 12198096"/>
              <a:gd name="connsiteY3" fmla="*/ 530904 h 2377992"/>
              <a:gd name="connsiteX4" fmla="*/ 12198096 w 12198096"/>
              <a:gd name="connsiteY4" fmla="*/ 64560 h 2377992"/>
              <a:gd name="connsiteX5" fmla="*/ 12188952 w 12198096"/>
              <a:gd name="connsiteY5" fmla="*/ 2377992 h 2377992"/>
              <a:gd name="connsiteX6" fmla="*/ 0 w 12198096"/>
              <a:gd name="connsiteY6" fmla="*/ 2368848 h 2377992"/>
              <a:gd name="connsiteX7" fmla="*/ 9144 w 12198096"/>
              <a:gd name="connsiteY7" fmla="*/ 311448 h 2377992"/>
              <a:gd name="connsiteX0" fmla="*/ 31446 w 12198096"/>
              <a:gd name="connsiteY0" fmla="*/ 317131 h 2378100"/>
              <a:gd name="connsiteX1" fmla="*/ 1901952 w 12198096"/>
              <a:gd name="connsiteY1" fmla="*/ 660 h 2378100"/>
              <a:gd name="connsiteX2" fmla="*/ 5166360 w 12198096"/>
              <a:gd name="connsiteY2" fmla="*/ 256693 h 2378100"/>
              <a:gd name="connsiteX3" fmla="*/ 8503920 w 12198096"/>
              <a:gd name="connsiteY3" fmla="*/ 531012 h 2378100"/>
              <a:gd name="connsiteX4" fmla="*/ 12198096 w 12198096"/>
              <a:gd name="connsiteY4" fmla="*/ 64668 h 2378100"/>
              <a:gd name="connsiteX5" fmla="*/ 12188952 w 12198096"/>
              <a:gd name="connsiteY5" fmla="*/ 2378100 h 2378100"/>
              <a:gd name="connsiteX6" fmla="*/ 0 w 12198096"/>
              <a:gd name="connsiteY6" fmla="*/ 2368956 h 2378100"/>
              <a:gd name="connsiteX7" fmla="*/ 31446 w 12198096"/>
              <a:gd name="connsiteY7" fmla="*/ 317131 h 2378100"/>
              <a:gd name="connsiteX0" fmla="*/ 14720 w 12198096"/>
              <a:gd name="connsiteY0" fmla="*/ 322822 h 2378215"/>
              <a:gd name="connsiteX1" fmla="*/ 1901952 w 12198096"/>
              <a:gd name="connsiteY1" fmla="*/ 775 h 2378215"/>
              <a:gd name="connsiteX2" fmla="*/ 5166360 w 12198096"/>
              <a:gd name="connsiteY2" fmla="*/ 256808 h 2378215"/>
              <a:gd name="connsiteX3" fmla="*/ 8503920 w 12198096"/>
              <a:gd name="connsiteY3" fmla="*/ 531127 h 2378215"/>
              <a:gd name="connsiteX4" fmla="*/ 12198096 w 12198096"/>
              <a:gd name="connsiteY4" fmla="*/ 64783 h 2378215"/>
              <a:gd name="connsiteX5" fmla="*/ 12188952 w 12198096"/>
              <a:gd name="connsiteY5" fmla="*/ 2378215 h 2378215"/>
              <a:gd name="connsiteX6" fmla="*/ 0 w 12198096"/>
              <a:gd name="connsiteY6" fmla="*/ 2369071 h 2378215"/>
              <a:gd name="connsiteX7" fmla="*/ 14720 w 12198096"/>
              <a:gd name="connsiteY7" fmla="*/ 322822 h 2378215"/>
              <a:gd name="connsiteX0" fmla="*/ 4365 w 12221195"/>
              <a:gd name="connsiteY0" fmla="*/ 151486 h 2429904"/>
              <a:gd name="connsiteX1" fmla="*/ 1925051 w 12221195"/>
              <a:gd name="connsiteY1" fmla="*/ 52464 h 2429904"/>
              <a:gd name="connsiteX2" fmla="*/ 5189459 w 12221195"/>
              <a:gd name="connsiteY2" fmla="*/ 308497 h 2429904"/>
              <a:gd name="connsiteX3" fmla="*/ 8527019 w 12221195"/>
              <a:gd name="connsiteY3" fmla="*/ 582816 h 2429904"/>
              <a:gd name="connsiteX4" fmla="*/ 12221195 w 12221195"/>
              <a:gd name="connsiteY4" fmla="*/ 116472 h 2429904"/>
              <a:gd name="connsiteX5" fmla="*/ 12212051 w 12221195"/>
              <a:gd name="connsiteY5" fmla="*/ 2429904 h 2429904"/>
              <a:gd name="connsiteX6" fmla="*/ 23099 w 12221195"/>
              <a:gd name="connsiteY6" fmla="*/ 2420760 h 2429904"/>
              <a:gd name="connsiteX7" fmla="*/ 4365 w 12221195"/>
              <a:gd name="connsiteY7" fmla="*/ 151486 h 2429904"/>
              <a:gd name="connsiteX0" fmla="*/ 4365 w 12221195"/>
              <a:gd name="connsiteY0" fmla="*/ 118904 h 2397322"/>
              <a:gd name="connsiteX1" fmla="*/ 1925051 w 12221195"/>
              <a:gd name="connsiteY1" fmla="*/ 19882 h 2397322"/>
              <a:gd name="connsiteX2" fmla="*/ 5189459 w 12221195"/>
              <a:gd name="connsiteY2" fmla="*/ 275915 h 2397322"/>
              <a:gd name="connsiteX3" fmla="*/ 8527019 w 12221195"/>
              <a:gd name="connsiteY3" fmla="*/ 550234 h 2397322"/>
              <a:gd name="connsiteX4" fmla="*/ 12221195 w 12221195"/>
              <a:gd name="connsiteY4" fmla="*/ 83890 h 2397322"/>
              <a:gd name="connsiteX5" fmla="*/ 12212051 w 12221195"/>
              <a:gd name="connsiteY5" fmla="*/ 2397322 h 2397322"/>
              <a:gd name="connsiteX6" fmla="*/ 23099 w 12221195"/>
              <a:gd name="connsiteY6" fmla="*/ 2388178 h 2397322"/>
              <a:gd name="connsiteX7" fmla="*/ 4365 w 12221195"/>
              <a:gd name="connsiteY7" fmla="*/ 118904 h 2397322"/>
              <a:gd name="connsiteX0" fmla="*/ 4365 w 12221195"/>
              <a:gd name="connsiteY0" fmla="*/ 148695 h 2427113"/>
              <a:gd name="connsiteX1" fmla="*/ 2482612 w 12221195"/>
              <a:gd name="connsiteY1" fmla="*/ 10644 h 2427113"/>
              <a:gd name="connsiteX2" fmla="*/ 5189459 w 12221195"/>
              <a:gd name="connsiteY2" fmla="*/ 305706 h 2427113"/>
              <a:gd name="connsiteX3" fmla="*/ 8527019 w 12221195"/>
              <a:gd name="connsiteY3" fmla="*/ 580025 h 2427113"/>
              <a:gd name="connsiteX4" fmla="*/ 12221195 w 12221195"/>
              <a:gd name="connsiteY4" fmla="*/ 113681 h 2427113"/>
              <a:gd name="connsiteX5" fmla="*/ 12212051 w 12221195"/>
              <a:gd name="connsiteY5" fmla="*/ 2427113 h 2427113"/>
              <a:gd name="connsiteX6" fmla="*/ 23099 w 12221195"/>
              <a:gd name="connsiteY6" fmla="*/ 2417969 h 2427113"/>
              <a:gd name="connsiteX7" fmla="*/ 4365 w 12221195"/>
              <a:gd name="connsiteY7" fmla="*/ 148695 h 2427113"/>
              <a:gd name="connsiteX0" fmla="*/ 4365 w 12221195"/>
              <a:gd name="connsiteY0" fmla="*/ 143667 h 2422085"/>
              <a:gd name="connsiteX1" fmla="*/ 2482612 w 12221195"/>
              <a:gd name="connsiteY1" fmla="*/ 5616 h 2422085"/>
              <a:gd name="connsiteX2" fmla="*/ 5239640 w 12221195"/>
              <a:gd name="connsiteY2" fmla="*/ 228195 h 2422085"/>
              <a:gd name="connsiteX3" fmla="*/ 8527019 w 12221195"/>
              <a:gd name="connsiteY3" fmla="*/ 574997 h 2422085"/>
              <a:gd name="connsiteX4" fmla="*/ 12221195 w 12221195"/>
              <a:gd name="connsiteY4" fmla="*/ 108653 h 2422085"/>
              <a:gd name="connsiteX5" fmla="*/ 12212051 w 12221195"/>
              <a:gd name="connsiteY5" fmla="*/ 2422085 h 2422085"/>
              <a:gd name="connsiteX6" fmla="*/ 23099 w 12221195"/>
              <a:gd name="connsiteY6" fmla="*/ 2412941 h 2422085"/>
              <a:gd name="connsiteX7" fmla="*/ 4365 w 12221195"/>
              <a:gd name="connsiteY7" fmla="*/ 143667 h 2422085"/>
              <a:gd name="connsiteX0" fmla="*/ 4365 w 12221195"/>
              <a:gd name="connsiteY0" fmla="*/ 168460 h 2446878"/>
              <a:gd name="connsiteX1" fmla="*/ 2482612 w 12221195"/>
              <a:gd name="connsiteY1" fmla="*/ 30409 h 2446878"/>
              <a:gd name="connsiteX2" fmla="*/ 8527019 w 12221195"/>
              <a:gd name="connsiteY2" fmla="*/ 599790 h 2446878"/>
              <a:gd name="connsiteX3" fmla="*/ 12221195 w 12221195"/>
              <a:gd name="connsiteY3" fmla="*/ 133446 h 2446878"/>
              <a:gd name="connsiteX4" fmla="*/ 12212051 w 12221195"/>
              <a:gd name="connsiteY4" fmla="*/ 2446878 h 2446878"/>
              <a:gd name="connsiteX5" fmla="*/ 23099 w 12221195"/>
              <a:gd name="connsiteY5" fmla="*/ 2437734 h 2446878"/>
              <a:gd name="connsiteX6" fmla="*/ 4365 w 12221195"/>
              <a:gd name="connsiteY6" fmla="*/ 168460 h 2446878"/>
              <a:gd name="connsiteX0" fmla="*/ 4365 w 12221195"/>
              <a:gd name="connsiteY0" fmla="*/ 156733 h 2435151"/>
              <a:gd name="connsiteX1" fmla="*/ 2482612 w 12221195"/>
              <a:gd name="connsiteY1" fmla="*/ 18682 h 2435151"/>
              <a:gd name="connsiteX2" fmla="*/ 8448961 w 12221195"/>
              <a:gd name="connsiteY2" fmla="*/ 426370 h 2435151"/>
              <a:gd name="connsiteX3" fmla="*/ 12221195 w 12221195"/>
              <a:gd name="connsiteY3" fmla="*/ 121719 h 2435151"/>
              <a:gd name="connsiteX4" fmla="*/ 12212051 w 12221195"/>
              <a:gd name="connsiteY4" fmla="*/ 2435151 h 2435151"/>
              <a:gd name="connsiteX5" fmla="*/ 23099 w 12221195"/>
              <a:gd name="connsiteY5" fmla="*/ 2426007 h 2435151"/>
              <a:gd name="connsiteX6" fmla="*/ 4365 w 12221195"/>
              <a:gd name="connsiteY6" fmla="*/ 156733 h 2435151"/>
              <a:gd name="connsiteX0" fmla="*/ 4365 w 12221195"/>
              <a:gd name="connsiteY0" fmla="*/ 147209 h 2425627"/>
              <a:gd name="connsiteX1" fmla="*/ 2482612 w 12221195"/>
              <a:gd name="connsiteY1" fmla="*/ 9158 h 2425627"/>
              <a:gd name="connsiteX2" fmla="*/ 8448961 w 12221195"/>
              <a:gd name="connsiteY2" fmla="*/ 416846 h 2425627"/>
              <a:gd name="connsiteX3" fmla="*/ 12221195 w 12221195"/>
              <a:gd name="connsiteY3" fmla="*/ 112195 h 2425627"/>
              <a:gd name="connsiteX4" fmla="*/ 12212051 w 12221195"/>
              <a:gd name="connsiteY4" fmla="*/ 2425627 h 2425627"/>
              <a:gd name="connsiteX5" fmla="*/ 23099 w 12221195"/>
              <a:gd name="connsiteY5" fmla="*/ 2416483 h 2425627"/>
              <a:gd name="connsiteX6" fmla="*/ 4365 w 12221195"/>
              <a:gd name="connsiteY6" fmla="*/ 147209 h 2425627"/>
              <a:gd name="connsiteX0" fmla="*/ 5928 w 12206031"/>
              <a:gd name="connsiteY0" fmla="*/ 160944 h 2433786"/>
              <a:gd name="connsiteX1" fmla="*/ 2467448 w 12206031"/>
              <a:gd name="connsiteY1" fmla="*/ 17317 h 2433786"/>
              <a:gd name="connsiteX2" fmla="*/ 8433797 w 12206031"/>
              <a:gd name="connsiteY2" fmla="*/ 425005 h 2433786"/>
              <a:gd name="connsiteX3" fmla="*/ 12206031 w 12206031"/>
              <a:gd name="connsiteY3" fmla="*/ 120354 h 2433786"/>
              <a:gd name="connsiteX4" fmla="*/ 12196887 w 12206031"/>
              <a:gd name="connsiteY4" fmla="*/ 2433786 h 2433786"/>
              <a:gd name="connsiteX5" fmla="*/ 7935 w 12206031"/>
              <a:gd name="connsiteY5" fmla="*/ 2424642 h 2433786"/>
              <a:gd name="connsiteX6" fmla="*/ 5928 w 12206031"/>
              <a:gd name="connsiteY6" fmla="*/ 160944 h 2433786"/>
              <a:gd name="connsiteX0" fmla="*/ 0 w 12200103"/>
              <a:gd name="connsiteY0" fmla="*/ 160944 h 2433786"/>
              <a:gd name="connsiteX1" fmla="*/ 2461520 w 12200103"/>
              <a:gd name="connsiteY1" fmla="*/ 17317 h 2433786"/>
              <a:gd name="connsiteX2" fmla="*/ 8427869 w 12200103"/>
              <a:gd name="connsiteY2" fmla="*/ 425005 h 2433786"/>
              <a:gd name="connsiteX3" fmla="*/ 12200103 w 12200103"/>
              <a:gd name="connsiteY3" fmla="*/ 120354 h 2433786"/>
              <a:gd name="connsiteX4" fmla="*/ 12190959 w 12200103"/>
              <a:gd name="connsiteY4" fmla="*/ 2433786 h 2433786"/>
              <a:gd name="connsiteX5" fmla="*/ 2007 w 12200103"/>
              <a:gd name="connsiteY5" fmla="*/ 2424642 h 2433786"/>
              <a:gd name="connsiteX6" fmla="*/ 0 w 12200103"/>
              <a:gd name="connsiteY6" fmla="*/ 160944 h 2433786"/>
              <a:gd name="connsiteX0" fmla="*/ 0 w 12200103"/>
              <a:gd name="connsiteY0" fmla="*/ 156840 h 2429682"/>
              <a:gd name="connsiteX1" fmla="*/ 2461520 w 12200103"/>
              <a:gd name="connsiteY1" fmla="*/ 13213 h 2429682"/>
              <a:gd name="connsiteX2" fmla="*/ 8427869 w 12200103"/>
              <a:gd name="connsiteY2" fmla="*/ 420901 h 2429682"/>
              <a:gd name="connsiteX3" fmla="*/ 12200103 w 12200103"/>
              <a:gd name="connsiteY3" fmla="*/ 116250 h 2429682"/>
              <a:gd name="connsiteX4" fmla="*/ 12190959 w 12200103"/>
              <a:gd name="connsiteY4" fmla="*/ 2429682 h 2429682"/>
              <a:gd name="connsiteX5" fmla="*/ 2007 w 12200103"/>
              <a:gd name="connsiteY5" fmla="*/ 2420538 h 2429682"/>
              <a:gd name="connsiteX6" fmla="*/ 0 w 12200103"/>
              <a:gd name="connsiteY6" fmla="*/ 156840 h 2429682"/>
              <a:gd name="connsiteX0" fmla="*/ 0 w 12200103"/>
              <a:gd name="connsiteY0" fmla="*/ 153376 h 2426218"/>
              <a:gd name="connsiteX1" fmla="*/ 2461520 w 12200103"/>
              <a:gd name="connsiteY1" fmla="*/ 9749 h 2426218"/>
              <a:gd name="connsiteX2" fmla="*/ 8427869 w 12200103"/>
              <a:gd name="connsiteY2" fmla="*/ 417437 h 2426218"/>
              <a:gd name="connsiteX3" fmla="*/ 12200103 w 12200103"/>
              <a:gd name="connsiteY3" fmla="*/ 112786 h 2426218"/>
              <a:gd name="connsiteX4" fmla="*/ 12190959 w 12200103"/>
              <a:gd name="connsiteY4" fmla="*/ 2426218 h 2426218"/>
              <a:gd name="connsiteX5" fmla="*/ 2007 w 12200103"/>
              <a:gd name="connsiteY5" fmla="*/ 2417074 h 2426218"/>
              <a:gd name="connsiteX6" fmla="*/ 0 w 12200103"/>
              <a:gd name="connsiteY6" fmla="*/ 153376 h 2426218"/>
              <a:gd name="connsiteX0" fmla="*/ 0 w 12200103"/>
              <a:gd name="connsiteY0" fmla="*/ 156301 h 2429143"/>
              <a:gd name="connsiteX1" fmla="*/ 2461520 w 12200103"/>
              <a:gd name="connsiteY1" fmla="*/ 12674 h 2429143"/>
              <a:gd name="connsiteX2" fmla="*/ 8427869 w 12200103"/>
              <a:gd name="connsiteY2" fmla="*/ 420362 h 2429143"/>
              <a:gd name="connsiteX3" fmla="*/ 12200103 w 12200103"/>
              <a:gd name="connsiteY3" fmla="*/ 115711 h 2429143"/>
              <a:gd name="connsiteX4" fmla="*/ 12190959 w 12200103"/>
              <a:gd name="connsiteY4" fmla="*/ 2429143 h 2429143"/>
              <a:gd name="connsiteX5" fmla="*/ 2007 w 12200103"/>
              <a:gd name="connsiteY5" fmla="*/ 2419999 h 2429143"/>
              <a:gd name="connsiteX6" fmla="*/ 0 w 12200103"/>
              <a:gd name="connsiteY6" fmla="*/ 156301 h 2429143"/>
              <a:gd name="connsiteX0" fmla="*/ 0 w 12200103"/>
              <a:gd name="connsiteY0" fmla="*/ 138410 h 2411252"/>
              <a:gd name="connsiteX1" fmla="*/ 2925291 w 12200103"/>
              <a:gd name="connsiteY1" fmla="*/ 15064 h 2411252"/>
              <a:gd name="connsiteX2" fmla="*/ 8427869 w 12200103"/>
              <a:gd name="connsiteY2" fmla="*/ 402471 h 2411252"/>
              <a:gd name="connsiteX3" fmla="*/ 12200103 w 12200103"/>
              <a:gd name="connsiteY3" fmla="*/ 97820 h 2411252"/>
              <a:gd name="connsiteX4" fmla="*/ 12190959 w 12200103"/>
              <a:gd name="connsiteY4" fmla="*/ 2411252 h 2411252"/>
              <a:gd name="connsiteX5" fmla="*/ 2007 w 12200103"/>
              <a:gd name="connsiteY5" fmla="*/ 2402108 h 2411252"/>
              <a:gd name="connsiteX6" fmla="*/ 0 w 12200103"/>
              <a:gd name="connsiteY6" fmla="*/ 138410 h 2411252"/>
              <a:gd name="connsiteX0" fmla="*/ 0 w 12200103"/>
              <a:gd name="connsiteY0" fmla="*/ 138410 h 2411252"/>
              <a:gd name="connsiteX1" fmla="*/ 2925291 w 12200103"/>
              <a:gd name="connsiteY1" fmla="*/ 15064 h 2411252"/>
              <a:gd name="connsiteX2" fmla="*/ 8427869 w 12200103"/>
              <a:gd name="connsiteY2" fmla="*/ 402471 h 2411252"/>
              <a:gd name="connsiteX3" fmla="*/ 12200103 w 12200103"/>
              <a:gd name="connsiteY3" fmla="*/ 97820 h 2411252"/>
              <a:gd name="connsiteX4" fmla="*/ 12190959 w 12200103"/>
              <a:gd name="connsiteY4" fmla="*/ 2411252 h 2411252"/>
              <a:gd name="connsiteX5" fmla="*/ 2007 w 12200103"/>
              <a:gd name="connsiteY5" fmla="*/ 2402108 h 2411252"/>
              <a:gd name="connsiteX6" fmla="*/ 0 w 12200103"/>
              <a:gd name="connsiteY6" fmla="*/ 138410 h 2411252"/>
              <a:gd name="connsiteX0" fmla="*/ 0 w 12200103"/>
              <a:gd name="connsiteY0" fmla="*/ 138410 h 2411252"/>
              <a:gd name="connsiteX1" fmla="*/ 2925291 w 12200103"/>
              <a:gd name="connsiteY1" fmla="*/ 15064 h 2411252"/>
              <a:gd name="connsiteX2" fmla="*/ 8427869 w 12200103"/>
              <a:gd name="connsiteY2" fmla="*/ 402471 h 2411252"/>
              <a:gd name="connsiteX3" fmla="*/ 12200103 w 12200103"/>
              <a:gd name="connsiteY3" fmla="*/ 97820 h 2411252"/>
              <a:gd name="connsiteX4" fmla="*/ 12190959 w 12200103"/>
              <a:gd name="connsiteY4" fmla="*/ 2411252 h 2411252"/>
              <a:gd name="connsiteX5" fmla="*/ 2007 w 12200103"/>
              <a:gd name="connsiteY5" fmla="*/ 2402108 h 2411252"/>
              <a:gd name="connsiteX6" fmla="*/ 0 w 12200103"/>
              <a:gd name="connsiteY6" fmla="*/ 138410 h 2411252"/>
              <a:gd name="connsiteX0" fmla="*/ 0 w 12190959"/>
              <a:gd name="connsiteY0" fmla="*/ 138410 h 2411252"/>
              <a:gd name="connsiteX1" fmla="*/ 2925291 w 12190959"/>
              <a:gd name="connsiteY1" fmla="*/ 15064 h 2411252"/>
              <a:gd name="connsiteX2" fmla="*/ 8427869 w 12190959"/>
              <a:gd name="connsiteY2" fmla="*/ 402471 h 2411252"/>
              <a:gd name="connsiteX3" fmla="*/ 12187569 w 12190959"/>
              <a:gd name="connsiteY3" fmla="*/ 280350 h 2411252"/>
              <a:gd name="connsiteX4" fmla="*/ 12190959 w 12190959"/>
              <a:gd name="connsiteY4" fmla="*/ 2411252 h 2411252"/>
              <a:gd name="connsiteX5" fmla="*/ 2007 w 12190959"/>
              <a:gd name="connsiteY5" fmla="*/ 2402108 h 2411252"/>
              <a:gd name="connsiteX6" fmla="*/ 0 w 12190959"/>
              <a:gd name="connsiteY6" fmla="*/ 138410 h 2411252"/>
              <a:gd name="connsiteX0" fmla="*/ 0 w 12190959"/>
              <a:gd name="connsiteY0" fmla="*/ 138410 h 2411252"/>
              <a:gd name="connsiteX1" fmla="*/ 2925291 w 12190959"/>
              <a:gd name="connsiteY1" fmla="*/ 15064 h 2411252"/>
              <a:gd name="connsiteX2" fmla="*/ 8427869 w 12190959"/>
              <a:gd name="connsiteY2" fmla="*/ 402471 h 2411252"/>
              <a:gd name="connsiteX3" fmla="*/ 12187569 w 12190959"/>
              <a:gd name="connsiteY3" fmla="*/ 275280 h 2411252"/>
              <a:gd name="connsiteX4" fmla="*/ 12190959 w 12190959"/>
              <a:gd name="connsiteY4" fmla="*/ 2411252 h 2411252"/>
              <a:gd name="connsiteX5" fmla="*/ 2007 w 12190959"/>
              <a:gd name="connsiteY5" fmla="*/ 2402108 h 2411252"/>
              <a:gd name="connsiteX6" fmla="*/ 0 w 12190959"/>
              <a:gd name="connsiteY6" fmla="*/ 138410 h 2411252"/>
              <a:gd name="connsiteX0" fmla="*/ 0 w 12190959"/>
              <a:gd name="connsiteY0" fmla="*/ 138410 h 2411252"/>
              <a:gd name="connsiteX1" fmla="*/ 2925291 w 12190959"/>
              <a:gd name="connsiteY1" fmla="*/ 15064 h 2411252"/>
              <a:gd name="connsiteX2" fmla="*/ 8427869 w 12190959"/>
              <a:gd name="connsiteY2" fmla="*/ 402471 h 2411252"/>
              <a:gd name="connsiteX3" fmla="*/ 12175034 w 12190959"/>
              <a:gd name="connsiteY3" fmla="*/ 325982 h 2411252"/>
              <a:gd name="connsiteX4" fmla="*/ 12190959 w 12190959"/>
              <a:gd name="connsiteY4" fmla="*/ 2411252 h 2411252"/>
              <a:gd name="connsiteX5" fmla="*/ 2007 w 12190959"/>
              <a:gd name="connsiteY5" fmla="*/ 2402108 h 2411252"/>
              <a:gd name="connsiteX6" fmla="*/ 0 w 12190959"/>
              <a:gd name="connsiteY6" fmla="*/ 138410 h 2411252"/>
              <a:gd name="connsiteX0" fmla="*/ 0 w 12175034"/>
              <a:gd name="connsiteY0" fmla="*/ 138410 h 2402108"/>
              <a:gd name="connsiteX1" fmla="*/ 2925291 w 12175034"/>
              <a:gd name="connsiteY1" fmla="*/ 15064 h 2402108"/>
              <a:gd name="connsiteX2" fmla="*/ 8427869 w 12175034"/>
              <a:gd name="connsiteY2" fmla="*/ 402471 h 2402108"/>
              <a:gd name="connsiteX3" fmla="*/ 12175034 w 12175034"/>
              <a:gd name="connsiteY3" fmla="*/ 325982 h 2402108"/>
              <a:gd name="connsiteX4" fmla="*/ 12078149 w 12175034"/>
              <a:gd name="connsiteY4" fmla="*/ 2390971 h 2402108"/>
              <a:gd name="connsiteX5" fmla="*/ 2007 w 12175034"/>
              <a:gd name="connsiteY5" fmla="*/ 2402108 h 2402108"/>
              <a:gd name="connsiteX6" fmla="*/ 0 w 12175034"/>
              <a:gd name="connsiteY6" fmla="*/ 138410 h 2402108"/>
              <a:gd name="connsiteX0" fmla="*/ 0 w 12203493"/>
              <a:gd name="connsiteY0" fmla="*/ 138410 h 2411252"/>
              <a:gd name="connsiteX1" fmla="*/ 2925291 w 12203493"/>
              <a:gd name="connsiteY1" fmla="*/ 15064 h 2411252"/>
              <a:gd name="connsiteX2" fmla="*/ 8427869 w 12203493"/>
              <a:gd name="connsiteY2" fmla="*/ 402471 h 2411252"/>
              <a:gd name="connsiteX3" fmla="*/ 12175034 w 12203493"/>
              <a:gd name="connsiteY3" fmla="*/ 325982 h 2411252"/>
              <a:gd name="connsiteX4" fmla="*/ 12203493 w 12203493"/>
              <a:gd name="connsiteY4" fmla="*/ 2411252 h 2411252"/>
              <a:gd name="connsiteX5" fmla="*/ 2007 w 12203493"/>
              <a:gd name="connsiteY5" fmla="*/ 2402108 h 2411252"/>
              <a:gd name="connsiteX6" fmla="*/ 0 w 12203493"/>
              <a:gd name="connsiteY6" fmla="*/ 138410 h 2411252"/>
              <a:gd name="connsiteX0" fmla="*/ 0 w 12203493"/>
              <a:gd name="connsiteY0" fmla="*/ 138410 h 2411252"/>
              <a:gd name="connsiteX1" fmla="*/ 2925291 w 12203493"/>
              <a:gd name="connsiteY1" fmla="*/ 15064 h 2411252"/>
              <a:gd name="connsiteX2" fmla="*/ 8427869 w 12203493"/>
              <a:gd name="connsiteY2" fmla="*/ 402471 h 2411252"/>
              <a:gd name="connsiteX3" fmla="*/ 12181301 w 12203493"/>
              <a:gd name="connsiteY3" fmla="*/ 325982 h 2411252"/>
              <a:gd name="connsiteX4" fmla="*/ 12203493 w 12203493"/>
              <a:gd name="connsiteY4" fmla="*/ 2411252 h 2411252"/>
              <a:gd name="connsiteX5" fmla="*/ 2007 w 12203493"/>
              <a:gd name="connsiteY5" fmla="*/ 2402108 h 2411252"/>
              <a:gd name="connsiteX6" fmla="*/ 0 w 12203493"/>
              <a:gd name="connsiteY6" fmla="*/ 138410 h 2411252"/>
              <a:gd name="connsiteX0" fmla="*/ 0 w 12203493"/>
              <a:gd name="connsiteY0" fmla="*/ 138410 h 2411252"/>
              <a:gd name="connsiteX1" fmla="*/ 2925291 w 12203493"/>
              <a:gd name="connsiteY1" fmla="*/ 15064 h 2411252"/>
              <a:gd name="connsiteX2" fmla="*/ 8427869 w 12203493"/>
              <a:gd name="connsiteY2" fmla="*/ 402471 h 2411252"/>
              <a:gd name="connsiteX3" fmla="*/ 12193836 w 12203493"/>
              <a:gd name="connsiteY3" fmla="*/ 346263 h 2411252"/>
              <a:gd name="connsiteX4" fmla="*/ 12203493 w 12203493"/>
              <a:gd name="connsiteY4" fmla="*/ 2411252 h 2411252"/>
              <a:gd name="connsiteX5" fmla="*/ 2007 w 12203493"/>
              <a:gd name="connsiteY5" fmla="*/ 2402108 h 2411252"/>
              <a:gd name="connsiteX6" fmla="*/ 0 w 12203493"/>
              <a:gd name="connsiteY6" fmla="*/ 138410 h 2411252"/>
              <a:gd name="connsiteX0" fmla="*/ 0 w 12213124"/>
              <a:gd name="connsiteY0" fmla="*/ 174497 h 2404482"/>
              <a:gd name="connsiteX1" fmla="*/ 2934922 w 12213124"/>
              <a:gd name="connsiteY1" fmla="*/ 8294 h 2404482"/>
              <a:gd name="connsiteX2" fmla="*/ 8437500 w 12213124"/>
              <a:gd name="connsiteY2" fmla="*/ 395701 h 2404482"/>
              <a:gd name="connsiteX3" fmla="*/ 12203467 w 12213124"/>
              <a:gd name="connsiteY3" fmla="*/ 339493 h 2404482"/>
              <a:gd name="connsiteX4" fmla="*/ 12213124 w 12213124"/>
              <a:gd name="connsiteY4" fmla="*/ 2404482 h 2404482"/>
              <a:gd name="connsiteX5" fmla="*/ 11638 w 12213124"/>
              <a:gd name="connsiteY5" fmla="*/ 2395338 h 2404482"/>
              <a:gd name="connsiteX6" fmla="*/ 0 w 12213124"/>
              <a:gd name="connsiteY6" fmla="*/ 174497 h 2404482"/>
              <a:gd name="connsiteX0" fmla="*/ 0 w 12203493"/>
              <a:gd name="connsiteY0" fmla="*/ 147868 h 2409022"/>
              <a:gd name="connsiteX1" fmla="*/ 2925291 w 12203493"/>
              <a:gd name="connsiteY1" fmla="*/ 12834 h 2409022"/>
              <a:gd name="connsiteX2" fmla="*/ 8427869 w 12203493"/>
              <a:gd name="connsiteY2" fmla="*/ 400241 h 2409022"/>
              <a:gd name="connsiteX3" fmla="*/ 12193836 w 12203493"/>
              <a:gd name="connsiteY3" fmla="*/ 344033 h 2409022"/>
              <a:gd name="connsiteX4" fmla="*/ 12203493 w 12203493"/>
              <a:gd name="connsiteY4" fmla="*/ 2409022 h 2409022"/>
              <a:gd name="connsiteX5" fmla="*/ 2007 w 12203493"/>
              <a:gd name="connsiteY5" fmla="*/ 2399878 h 2409022"/>
              <a:gd name="connsiteX6" fmla="*/ 0 w 12203493"/>
              <a:gd name="connsiteY6" fmla="*/ 147868 h 2409022"/>
              <a:gd name="connsiteX0" fmla="*/ 0 w 12203493"/>
              <a:gd name="connsiteY0" fmla="*/ 146753 h 2407907"/>
              <a:gd name="connsiteX1" fmla="*/ 2925291 w 12203493"/>
              <a:gd name="connsiteY1" fmla="*/ 11719 h 2407907"/>
              <a:gd name="connsiteX2" fmla="*/ 8427869 w 12203493"/>
              <a:gd name="connsiteY2" fmla="*/ 399126 h 2407907"/>
              <a:gd name="connsiteX3" fmla="*/ 12193836 w 12203493"/>
              <a:gd name="connsiteY3" fmla="*/ 342918 h 2407907"/>
              <a:gd name="connsiteX4" fmla="*/ 12203493 w 12203493"/>
              <a:gd name="connsiteY4" fmla="*/ 2407907 h 2407907"/>
              <a:gd name="connsiteX5" fmla="*/ 2007 w 12203493"/>
              <a:gd name="connsiteY5" fmla="*/ 2398763 h 2407907"/>
              <a:gd name="connsiteX6" fmla="*/ 0 w 12203493"/>
              <a:gd name="connsiteY6" fmla="*/ 146753 h 2407907"/>
              <a:gd name="connsiteX0" fmla="*/ 0 w 12210993"/>
              <a:gd name="connsiteY0" fmla="*/ 146753 h 2398763"/>
              <a:gd name="connsiteX1" fmla="*/ 2925291 w 12210993"/>
              <a:gd name="connsiteY1" fmla="*/ 11719 h 2398763"/>
              <a:gd name="connsiteX2" fmla="*/ 8427869 w 12210993"/>
              <a:gd name="connsiteY2" fmla="*/ 399126 h 2398763"/>
              <a:gd name="connsiteX3" fmla="*/ 12193836 w 12210993"/>
              <a:gd name="connsiteY3" fmla="*/ 342918 h 2398763"/>
              <a:gd name="connsiteX4" fmla="*/ 12210993 w 12210993"/>
              <a:gd name="connsiteY4" fmla="*/ 1934627 h 2398763"/>
              <a:gd name="connsiteX5" fmla="*/ 2007 w 12210993"/>
              <a:gd name="connsiteY5" fmla="*/ 2398763 h 2398763"/>
              <a:gd name="connsiteX6" fmla="*/ 0 w 12210993"/>
              <a:gd name="connsiteY6" fmla="*/ 146753 h 2398763"/>
              <a:gd name="connsiteX0" fmla="*/ 27993 w 12238986"/>
              <a:gd name="connsiteY0" fmla="*/ 146753 h 1934627"/>
              <a:gd name="connsiteX1" fmla="*/ 2953284 w 12238986"/>
              <a:gd name="connsiteY1" fmla="*/ 11719 h 1934627"/>
              <a:gd name="connsiteX2" fmla="*/ 8455862 w 12238986"/>
              <a:gd name="connsiteY2" fmla="*/ 399126 h 1934627"/>
              <a:gd name="connsiteX3" fmla="*/ 12221829 w 12238986"/>
              <a:gd name="connsiteY3" fmla="*/ 342918 h 1934627"/>
              <a:gd name="connsiteX4" fmla="*/ 12238986 w 12238986"/>
              <a:gd name="connsiteY4" fmla="*/ 1934627 h 1934627"/>
              <a:gd name="connsiteX5" fmla="*/ 0 w 12238986"/>
              <a:gd name="connsiteY5" fmla="*/ 1791994 h 1934627"/>
              <a:gd name="connsiteX6" fmla="*/ 27993 w 12238986"/>
              <a:gd name="connsiteY6" fmla="*/ 146753 h 1934627"/>
              <a:gd name="connsiteX0" fmla="*/ 5493 w 12216486"/>
              <a:gd name="connsiteY0" fmla="*/ 146753 h 1934627"/>
              <a:gd name="connsiteX1" fmla="*/ 2930784 w 12216486"/>
              <a:gd name="connsiteY1" fmla="*/ 11719 h 1934627"/>
              <a:gd name="connsiteX2" fmla="*/ 8433362 w 12216486"/>
              <a:gd name="connsiteY2" fmla="*/ 399126 h 1934627"/>
              <a:gd name="connsiteX3" fmla="*/ 12199329 w 12216486"/>
              <a:gd name="connsiteY3" fmla="*/ 342918 h 1934627"/>
              <a:gd name="connsiteX4" fmla="*/ 12216486 w 12216486"/>
              <a:gd name="connsiteY4" fmla="*/ 1934627 h 1934627"/>
              <a:gd name="connsiteX5" fmla="*/ 0 w 12216486"/>
              <a:gd name="connsiteY5" fmla="*/ 1791994 h 1934627"/>
              <a:gd name="connsiteX6" fmla="*/ 5493 w 12216486"/>
              <a:gd name="connsiteY6" fmla="*/ 146753 h 1934627"/>
              <a:gd name="connsiteX0" fmla="*/ 14386 w 12225379"/>
              <a:gd name="connsiteY0" fmla="*/ 146753 h 1934627"/>
              <a:gd name="connsiteX1" fmla="*/ 2939677 w 12225379"/>
              <a:gd name="connsiteY1" fmla="*/ 11719 h 1934627"/>
              <a:gd name="connsiteX2" fmla="*/ 8442255 w 12225379"/>
              <a:gd name="connsiteY2" fmla="*/ 399126 h 1934627"/>
              <a:gd name="connsiteX3" fmla="*/ 12208222 w 12225379"/>
              <a:gd name="connsiteY3" fmla="*/ 342918 h 1934627"/>
              <a:gd name="connsiteX4" fmla="*/ 12225379 w 12225379"/>
              <a:gd name="connsiteY4" fmla="*/ 1934627 h 1934627"/>
              <a:gd name="connsiteX5" fmla="*/ 8893 w 12225379"/>
              <a:gd name="connsiteY5" fmla="*/ 1791994 h 1934627"/>
              <a:gd name="connsiteX6" fmla="*/ 14386 w 12225379"/>
              <a:gd name="connsiteY6" fmla="*/ 146753 h 1934627"/>
              <a:gd name="connsiteX0" fmla="*/ 5493 w 12216486"/>
              <a:gd name="connsiteY0" fmla="*/ 146753 h 1934627"/>
              <a:gd name="connsiteX1" fmla="*/ 2930784 w 12216486"/>
              <a:gd name="connsiteY1" fmla="*/ 11719 h 1934627"/>
              <a:gd name="connsiteX2" fmla="*/ 8433362 w 12216486"/>
              <a:gd name="connsiteY2" fmla="*/ 399126 h 1934627"/>
              <a:gd name="connsiteX3" fmla="*/ 12199329 w 12216486"/>
              <a:gd name="connsiteY3" fmla="*/ 342918 h 1934627"/>
              <a:gd name="connsiteX4" fmla="*/ 12216486 w 12216486"/>
              <a:gd name="connsiteY4" fmla="*/ 1934627 h 1934627"/>
              <a:gd name="connsiteX5" fmla="*/ 0 w 12216486"/>
              <a:gd name="connsiteY5" fmla="*/ 1791994 h 1934627"/>
              <a:gd name="connsiteX6" fmla="*/ 5493 w 12216486"/>
              <a:gd name="connsiteY6" fmla="*/ 146753 h 1934627"/>
              <a:gd name="connsiteX0" fmla="*/ 5493 w 12216486"/>
              <a:gd name="connsiteY0" fmla="*/ 146753 h 1898221"/>
              <a:gd name="connsiteX1" fmla="*/ 2930784 w 12216486"/>
              <a:gd name="connsiteY1" fmla="*/ 11719 h 1898221"/>
              <a:gd name="connsiteX2" fmla="*/ 8433362 w 12216486"/>
              <a:gd name="connsiteY2" fmla="*/ 399126 h 1898221"/>
              <a:gd name="connsiteX3" fmla="*/ 12199329 w 12216486"/>
              <a:gd name="connsiteY3" fmla="*/ 342918 h 1898221"/>
              <a:gd name="connsiteX4" fmla="*/ 12216486 w 12216486"/>
              <a:gd name="connsiteY4" fmla="*/ 1898221 h 1898221"/>
              <a:gd name="connsiteX5" fmla="*/ 0 w 12216486"/>
              <a:gd name="connsiteY5" fmla="*/ 1791994 h 1898221"/>
              <a:gd name="connsiteX6" fmla="*/ 5493 w 12216486"/>
              <a:gd name="connsiteY6" fmla="*/ 146753 h 1898221"/>
              <a:gd name="connsiteX0" fmla="*/ 5493 w 12208986"/>
              <a:gd name="connsiteY0" fmla="*/ 146753 h 1867882"/>
              <a:gd name="connsiteX1" fmla="*/ 2930784 w 12208986"/>
              <a:gd name="connsiteY1" fmla="*/ 11719 h 1867882"/>
              <a:gd name="connsiteX2" fmla="*/ 8433362 w 12208986"/>
              <a:gd name="connsiteY2" fmla="*/ 399126 h 1867882"/>
              <a:gd name="connsiteX3" fmla="*/ 12199329 w 12208986"/>
              <a:gd name="connsiteY3" fmla="*/ 342918 h 1867882"/>
              <a:gd name="connsiteX4" fmla="*/ 12208986 w 12208986"/>
              <a:gd name="connsiteY4" fmla="*/ 1867882 h 1867882"/>
              <a:gd name="connsiteX5" fmla="*/ 0 w 12208986"/>
              <a:gd name="connsiteY5" fmla="*/ 1791994 h 1867882"/>
              <a:gd name="connsiteX6" fmla="*/ 5493 w 12208986"/>
              <a:gd name="connsiteY6" fmla="*/ 146753 h 1867882"/>
              <a:gd name="connsiteX0" fmla="*/ 5493 w 12231486"/>
              <a:gd name="connsiteY0" fmla="*/ 146753 h 1837544"/>
              <a:gd name="connsiteX1" fmla="*/ 2930784 w 12231486"/>
              <a:gd name="connsiteY1" fmla="*/ 11719 h 1837544"/>
              <a:gd name="connsiteX2" fmla="*/ 8433362 w 12231486"/>
              <a:gd name="connsiteY2" fmla="*/ 399126 h 1837544"/>
              <a:gd name="connsiteX3" fmla="*/ 12199329 w 12231486"/>
              <a:gd name="connsiteY3" fmla="*/ 342918 h 1837544"/>
              <a:gd name="connsiteX4" fmla="*/ 12231486 w 12231486"/>
              <a:gd name="connsiteY4" fmla="*/ 1837544 h 1837544"/>
              <a:gd name="connsiteX5" fmla="*/ 0 w 12231486"/>
              <a:gd name="connsiteY5" fmla="*/ 1791994 h 1837544"/>
              <a:gd name="connsiteX6" fmla="*/ 5493 w 12231486"/>
              <a:gd name="connsiteY6" fmla="*/ 146753 h 1837544"/>
              <a:gd name="connsiteX0" fmla="*/ 5493 w 12231486"/>
              <a:gd name="connsiteY0" fmla="*/ 146753 h 1825409"/>
              <a:gd name="connsiteX1" fmla="*/ 2930784 w 12231486"/>
              <a:gd name="connsiteY1" fmla="*/ 11719 h 1825409"/>
              <a:gd name="connsiteX2" fmla="*/ 8433362 w 12231486"/>
              <a:gd name="connsiteY2" fmla="*/ 399126 h 1825409"/>
              <a:gd name="connsiteX3" fmla="*/ 12199329 w 12231486"/>
              <a:gd name="connsiteY3" fmla="*/ 342918 h 1825409"/>
              <a:gd name="connsiteX4" fmla="*/ 12231486 w 12231486"/>
              <a:gd name="connsiteY4" fmla="*/ 1825409 h 1825409"/>
              <a:gd name="connsiteX5" fmla="*/ 0 w 12231486"/>
              <a:gd name="connsiteY5" fmla="*/ 1791994 h 1825409"/>
              <a:gd name="connsiteX6" fmla="*/ 5493 w 12231486"/>
              <a:gd name="connsiteY6" fmla="*/ 146753 h 1825409"/>
              <a:gd name="connsiteX0" fmla="*/ 12993 w 12238986"/>
              <a:gd name="connsiteY0" fmla="*/ 146753 h 1828400"/>
              <a:gd name="connsiteX1" fmla="*/ 2938284 w 12238986"/>
              <a:gd name="connsiteY1" fmla="*/ 11719 h 1828400"/>
              <a:gd name="connsiteX2" fmla="*/ 8440862 w 12238986"/>
              <a:gd name="connsiteY2" fmla="*/ 399126 h 1828400"/>
              <a:gd name="connsiteX3" fmla="*/ 12206829 w 12238986"/>
              <a:gd name="connsiteY3" fmla="*/ 342918 h 1828400"/>
              <a:gd name="connsiteX4" fmla="*/ 12238986 w 12238986"/>
              <a:gd name="connsiteY4" fmla="*/ 1825409 h 1828400"/>
              <a:gd name="connsiteX5" fmla="*/ 0 w 12238986"/>
              <a:gd name="connsiteY5" fmla="*/ 1828400 h 1828400"/>
              <a:gd name="connsiteX6" fmla="*/ 12993 w 12238986"/>
              <a:gd name="connsiteY6" fmla="*/ 146753 h 1828400"/>
              <a:gd name="connsiteX0" fmla="*/ 12993 w 12238986"/>
              <a:gd name="connsiteY0" fmla="*/ 146753 h 1828400"/>
              <a:gd name="connsiteX1" fmla="*/ 2938284 w 12238986"/>
              <a:gd name="connsiteY1" fmla="*/ 11719 h 1828400"/>
              <a:gd name="connsiteX2" fmla="*/ 8440862 w 12238986"/>
              <a:gd name="connsiteY2" fmla="*/ 399126 h 1828400"/>
              <a:gd name="connsiteX3" fmla="*/ 12206829 w 12238986"/>
              <a:gd name="connsiteY3" fmla="*/ 342918 h 1828400"/>
              <a:gd name="connsiteX4" fmla="*/ 12238986 w 12238986"/>
              <a:gd name="connsiteY4" fmla="*/ 1825409 h 1828400"/>
              <a:gd name="connsiteX5" fmla="*/ 0 w 12238986"/>
              <a:gd name="connsiteY5" fmla="*/ 1828400 h 1828400"/>
              <a:gd name="connsiteX6" fmla="*/ 12993 w 12238986"/>
              <a:gd name="connsiteY6" fmla="*/ 146753 h 1828400"/>
              <a:gd name="connsiteX0" fmla="*/ 12993 w 12238986"/>
              <a:gd name="connsiteY0" fmla="*/ 146753 h 1828400"/>
              <a:gd name="connsiteX1" fmla="*/ 2938284 w 12238986"/>
              <a:gd name="connsiteY1" fmla="*/ 11719 h 1828400"/>
              <a:gd name="connsiteX2" fmla="*/ 8440862 w 12238986"/>
              <a:gd name="connsiteY2" fmla="*/ 399126 h 1828400"/>
              <a:gd name="connsiteX3" fmla="*/ 12206829 w 12238986"/>
              <a:gd name="connsiteY3" fmla="*/ 342918 h 1828400"/>
              <a:gd name="connsiteX4" fmla="*/ 12238986 w 12238986"/>
              <a:gd name="connsiteY4" fmla="*/ 1825409 h 1828400"/>
              <a:gd name="connsiteX5" fmla="*/ 0 w 12238986"/>
              <a:gd name="connsiteY5" fmla="*/ 1828400 h 1828400"/>
              <a:gd name="connsiteX6" fmla="*/ 12993 w 12238986"/>
              <a:gd name="connsiteY6" fmla="*/ 146753 h 1828400"/>
              <a:gd name="connsiteX0" fmla="*/ 12993 w 12238986"/>
              <a:gd name="connsiteY0" fmla="*/ 146753 h 1828400"/>
              <a:gd name="connsiteX1" fmla="*/ 2938284 w 12238986"/>
              <a:gd name="connsiteY1" fmla="*/ 11719 h 1828400"/>
              <a:gd name="connsiteX2" fmla="*/ 8440862 w 12238986"/>
              <a:gd name="connsiteY2" fmla="*/ 399126 h 1828400"/>
              <a:gd name="connsiteX3" fmla="*/ 12206829 w 12238986"/>
              <a:gd name="connsiteY3" fmla="*/ 342918 h 1828400"/>
              <a:gd name="connsiteX4" fmla="*/ 12238986 w 12238986"/>
              <a:gd name="connsiteY4" fmla="*/ 1825409 h 1828400"/>
              <a:gd name="connsiteX5" fmla="*/ 0 w 12238986"/>
              <a:gd name="connsiteY5" fmla="*/ 1828400 h 1828400"/>
              <a:gd name="connsiteX6" fmla="*/ 12993 w 12238986"/>
              <a:gd name="connsiteY6" fmla="*/ 146753 h 1828400"/>
              <a:gd name="connsiteX0" fmla="*/ 12993 w 12216557"/>
              <a:gd name="connsiteY0" fmla="*/ 146753 h 1837545"/>
              <a:gd name="connsiteX1" fmla="*/ 2938284 w 12216557"/>
              <a:gd name="connsiteY1" fmla="*/ 11719 h 1837545"/>
              <a:gd name="connsiteX2" fmla="*/ 8440862 w 12216557"/>
              <a:gd name="connsiteY2" fmla="*/ 399126 h 1837545"/>
              <a:gd name="connsiteX3" fmla="*/ 12206829 w 12216557"/>
              <a:gd name="connsiteY3" fmla="*/ 342918 h 1837545"/>
              <a:gd name="connsiteX4" fmla="*/ 12216557 w 12216557"/>
              <a:gd name="connsiteY4" fmla="*/ 1837545 h 1837545"/>
              <a:gd name="connsiteX5" fmla="*/ 0 w 12216557"/>
              <a:gd name="connsiteY5" fmla="*/ 1828400 h 1837545"/>
              <a:gd name="connsiteX6" fmla="*/ 12993 w 12216557"/>
              <a:gd name="connsiteY6" fmla="*/ 146753 h 1837545"/>
              <a:gd name="connsiteX0" fmla="*/ 12993 w 12209081"/>
              <a:gd name="connsiteY0" fmla="*/ 146753 h 2098456"/>
              <a:gd name="connsiteX1" fmla="*/ 2938284 w 12209081"/>
              <a:gd name="connsiteY1" fmla="*/ 11719 h 2098456"/>
              <a:gd name="connsiteX2" fmla="*/ 8440862 w 12209081"/>
              <a:gd name="connsiteY2" fmla="*/ 399126 h 2098456"/>
              <a:gd name="connsiteX3" fmla="*/ 12206829 w 12209081"/>
              <a:gd name="connsiteY3" fmla="*/ 342918 h 2098456"/>
              <a:gd name="connsiteX4" fmla="*/ 12209081 w 12209081"/>
              <a:gd name="connsiteY4" fmla="*/ 2098456 h 2098456"/>
              <a:gd name="connsiteX5" fmla="*/ 0 w 12209081"/>
              <a:gd name="connsiteY5" fmla="*/ 1828400 h 2098456"/>
              <a:gd name="connsiteX6" fmla="*/ 12993 w 12209081"/>
              <a:gd name="connsiteY6" fmla="*/ 146753 h 2098456"/>
              <a:gd name="connsiteX0" fmla="*/ 35422 w 12231510"/>
              <a:gd name="connsiteY0" fmla="*/ 146753 h 2113582"/>
              <a:gd name="connsiteX1" fmla="*/ 2960713 w 12231510"/>
              <a:gd name="connsiteY1" fmla="*/ 11719 h 2113582"/>
              <a:gd name="connsiteX2" fmla="*/ 8463291 w 12231510"/>
              <a:gd name="connsiteY2" fmla="*/ 399126 h 2113582"/>
              <a:gd name="connsiteX3" fmla="*/ 12229258 w 12231510"/>
              <a:gd name="connsiteY3" fmla="*/ 342918 h 2113582"/>
              <a:gd name="connsiteX4" fmla="*/ 12231510 w 12231510"/>
              <a:gd name="connsiteY4" fmla="*/ 2098456 h 2113582"/>
              <a:gd name="connsiteX5" fmla="*/ 0 w 12231510"/>
              <a:gd name="connsiteY5" fmla="*/ 2113582 h 2113582"/>
              <a:gd name="connsiteX6" fmla="*/ 35422 w 12231510"/>
              <a:gd name="connsiteY6" fmla="*/ 146753 h 2113582"/>
              <a:gd name="connsiteX0" fmla="*/ 35422 w 12231510"/>
              <a:gd name="connsiteY0" fmla="*/ 146383 h 2113212"/>
              <a:gd name="connsiteX1" fmla="*/ 2960713 w 12231510"/>
              <a:gd name="connsiteY1" fmla="*/ 11349 h 2113212"/>
              <a:gd name="connsiteX2" fmla="*/ 7571640 w 12231510"/>
              <a:gd name="connsiteY2" fmla="*/ 392824 h 2113212"/>
              <a:gd name="connsiteX3" fmla="*/ 12229258 w 12231510"/>
              <a:gd name="connsiteY3" fmla="*/ 342548 h 2113212"/>
              <a:gd name="connsiteX4" fmla="*/ 12231510 w 12231510"/>
              <a:gd name="connsiteY4" fmla="*/ 2098086 h 2113212"/>
              <a:gd name="connsiteX5" fmla="*/ 0 w 12231510"/>
              <a:gd name="connsiteY5" fmla="*/ 2113212 h 2113212"/>
              <a:gd name="connsiteX6" fmla="*/ 35422 w 12231510"/>
              <a:gd name="connsiteY6" fmla="*/ 146383 h 2113212"/>
              <a:gd name="connsiteX0" fmla="*/ 35422 w 12231510"/>
              <a:gd name="connsiteY0" fmla="*/ 146383 h 2113212"/>
              <a:gd name="connsiteX1" fmla="*/ 2960713 w 12231510"/>
              <a:gd name="connsiteY1" fmla="*/ 11349 h 2113212"/>
              <a:gd name="connsiteX2" fmla="*/ 7571640 w 12231510"/>
              <a:gd name="connsiteY2" fmla="*/ 392824 h 2113212"/>
              <a:gd name="connsiteX3" fmla="*/ 12229258 w 12231510"/>
              <a:gd name="connsiteY3" fmla="*/ 342548 h 2113212"/>
              <a:gd name="connsiteX4" fmla="*/ 12231510 w 12231510"/>
              <a:gd name="connsiteY4" fmla="*/ 2098086 h 2113212"/>
              <a:gd name="connsiteX5" fmla="*/ 0 w 12231510"/>
              <a:gd name="connsiteY5" fmla="*/ 2113212 h 2113212"/>
              <a:gd name="connsiteX6" fmla="*/ 35422 w 12231510"/>
              <a:gd name="connsiteY6" fmla="*/ 146383 h 2113212"/>
              <a:gd name="connsiteX0" fmla="*/ 35422 w 12231510"/>
              <a:gd name="connsiteY0" fmla="*/ 152868 h 2119697"/>
              <a:gd name="connsiteX1" fmla="*/ 2960713 w 12231510"/>
              <a:gd name="connsiteY1" fmla="*/ 17834 h 2119697"/>
              <a:gd name="connsiteX2" fmla="*/ 9691140 w 12231510"/>
              <a:gd name="connsiteY2" fmla="*/ 500144 h 2119697"/>
              <a:gd name="connsiteX3" fmla="*/ 12229258 w 12231510"/>
              <a:gd name="connsiteY3" fmla="*/ 349033 h 2119697"/>
              <a:gd name="connsiteX4" fmla="*/ 12231510 w 12231510"/>
              <a:gd name="connsiteY4" fmla="*/ 2104571 h 2119697"/>
              <a:gd name="connsiteX5" fmla="*/ 0 w 12231510"/>
              <a:gd name="connsiteY5" fmla="*/ 2119697 h 2119697"/>
              <a:gd name="connsiteX6" fmla="*/ 35422 w 12231510"/>
              <a:gd name="connsiteY6" fmla="*/ 152868 h 2119697"/>
              <a:gd name="connsiteX0" fmla="*/ 35422 w 12231510"/>
              <a:gd name="connsiteY0" fmla="*/ 152868 h 2119697"/>
              <a:gd name="connsiteX1" fmla="*/ 2960713 w 12231510"/>
              <a:gd name="connsiteY1" fmla="*/ 17834 h 2119697"/>
              <a:gd name="connsiteX2" fmla="*/ 9691140 w 12231510"/>
              <a:gd name="connsiteY2" fmla="*/ 500144 h 2119697"/>
              <a:gd name="connsiteX3" fmla="*/ 12229258 w 12231510"/>
              <a:gd name="connsiteY3" fmla="*/ 349033 h 2119697"/>
              <a:gd name="connsiteX4" fmla="*/ 12231510 w 12231510"/>
              <a:gd name="connsiteY4" fmla="*/ 2104571 h 2119697"/>
              <a:gd name="connsiteX5" fmla="*/ 0 w 12231510"/>
              <a:gd name="connsiteY5" fmla="*/ 2119697 h 2119697"/>
              <a:gd name="connsiteX6" fmla="*/ 35422 w 12231510"/>
              <a:gd name="connsiteY6" fmla="*/ 152868 h 2119697"/>
              <a:gd name="connsiteX0" fmla="*/ 35422 w 12231510"/>
              <a:gd name="connsiteY0" fmla="*/ 152868 h 2119697"/>
              <a:gd name="connsiteX1" fmla="*/ 2960713 w 12231510"/>
              <a:gd name="connsiteY1" fmla="*/ 17834 h 2119697"/>
              <a:gd name="connsiteX2" fmla="*/ 9691140 w 12231510"/>
              <a:gd name="connsiteY2" fmla="*/ 500144 h 2119697"/>
              <a:gd name="connsiteX3" fmla="*/ 12229258 w 12231510"/>
              <a:gd name="connsiteY3" fmla="*/ 349033 h 2119697"/>
              <a:gd name="connsiteX4" fmla="*/ 12231510 w 12231510"/>
              <a:gd name="connsiteY4" fmla="*/ 2104571 h 2119697"/>
              <a:gd name="connsiteX5" fmla="*/ 0 w 12231510"/>
              <a:gd name="connsiteY5" fmla="*/ 2119697 h 2119697"/>
              <a:gd name="connsiteX6" fmla="*/ 35422 w 12231510"/>
              <a:gd name="connsiteY6" fmla="*/ 152868 h 2119697"/>
              <a:gd name="connsiteX0" fmla="*/ 35422 w 12231510"/>
              <a:gd name="connsiteY0" fmla="*/ 152868 h 2119697"/>
              <a:gd name="connsiteX1" fmla="*/ 2960713 w 12231510"/>
              <a:gd name="connsiteY1" fmla="*/ 17834 h 2119697"/>
              <a:gd name="connsiteX2" fmla="*/ 9691140 w 12231510"/>
              <a:gd name="connsiteY2" fmla="*/ 500144 h 2119697"/>
              <a:gd name="connsiteX3" fmla="*/ 12229258 w 12231510"/>
              <a:gd name="connsiteY3" fmla="*/ 349033 h 2119697"/>
              <a:gd name="connsiteX4" fmla="*/ 12231510 w 12231510"/>
              <a:gd name="connsiteY4" fmla="*/ 2104571 h 2119697"/>
              <a:gd name="connsiteX5" fmla="*/ 0 w 12231510"/>
              <a:gd name="connsiteY5" fmla="*/ 2119697 h 2119697"/>
              <a:gd name="connsiteX6" fmla="*/ 35422 w 12231510"/>
              <a:gd name="connsiteY6" fmla="*/ 152868 h 2119697"/>
              <a:gd name="connsiteX0" fmla="*/ 35422 w 12265984"/>
              <a:gd name="connsiteY0" fmla="*/ 152868 h 2119697"/>
              <a:gd name="connsiteX1" fmla="*/ 2960713 w 12265984"/>
              <a:gd name="connsiteY1" fmla="*/ 17834 h 2119697"/>
              <a:gd name="connsiteX2" fmla="*/ 9691140 w 12265984"/>
              <a:gd name="connsiteY2" fmla="*/ 500144 h 2119697"/>
              <a:gd name="connsiteX3" fmla="*/ 12265801 w 12265984"/>
              <a:gd name="connsiteY3" fmla="*/ 349033 h 2119697"/>
              <a:gd name="connsiteX4" fmla="*/ 12231510 w 12265984"/>
              <a:gd name="connsiteY4" fmla="*/ 2104571 h 2119697"/>
              <a:gd name="connsiteX5" fmla="*/ 0 w 12265984"/>
              <a:gd name="connsiteY5" fmla="*/ 2119697 h 2119697"/>
              <a:gd name="connsiteX6" fmla="*/ 35422 w 12265984"/>
              <a:gd name="connsiteY6" fmla="*/ 152868 h 2119697"/>
              <a:gd name="connsiteX0" fmla="*/ 35422 w 12265984"/>
              <a:gd name="connsiteY0" fmla="*/ 152868 h 2119697"/>
              <a:gd name="connsiteX1" fmla="*/ 2960713 w 12265984"/>
              <a:gd name="connsiteY1" fmla="*/ 17834 h 2119697"/>
              <a:gd name="connsiteX2" fmla="*/ 9691140 w 12265984"/>
              <a:gd name="connsiteY2" fmla="*/ 500144 h 2119697"/>
              <a:gd name="connsiteX3" fmla="*/ 12265801 w 12265984"/>
              <a:gd name="connsiteY3" fmla="*/ 349033 h 2119697"/>
              <a:gd name="connsiteX4" fmla="*/ 12231510 w 12265984"/>
              <a:gd name="connsiteY4" fmla="*/ 2104571 h 2119697"/>
              <a:gd name="connsiteX5" fmla="*/ 0 w 12265984"/>
              <a:gd name="connsiteY5" fmla="*/ 2119697 h 2119697"/>
              <a:gd name="connsiteX6" fmla="*/ 35422 w 12265984"/>
              <a:gd name="connsiteY6" fmla="*/ 152868 h 2119697"/>
              <a:gd name="connsiteX0" fmla="*/ 35422 w 12265984"/>
              <a:gd name="connsiteY0" fmla="*/ 152868 h 2119697"/>
              <a:gd name="connsiteX1" fmla="*/ 2960713 w 12265984"/>
              <a:gd name="connsiteY1" fmla="*/ 17834 h 2119697"/>
              <a:gd name="connsiteX2" fmla="*/ 9691140 w 12265984"/>
              <a:gd name="connsiteY2" fmla="*/ 500144 h 2119697"/>
              <a:gd name="connsiteX3" fmla="*/ 12265801 w 12265984"/>
              <a:gd name="connsiteY3" fmla="*/ 349033 h 2119697"/>
              <a:gd name="connsiteX4" fmla="*/ 12231510 w 12265984"/>
              <a:gd name="connsiteY4" fmla="*/ 2104571 h 2119697"/>
              <a:gd name="connsiteX5" fmla="*/ 0 w 12265984"/>
              <a:gd name="connsiteY5" fmla="*/ 2119697 h 2119697"/>
              <a:gd name="connsiteX6" fmla="*/ 35422 w 12265984"/>
              <a:gd name="connsiteY6" fmla="*/ 152868 h 2119697"/>
              <a:gd name="connsiteX0" fmla="*/ 35422 w 12265984"/>
              <a:gd name="connsiteY0" fmla="*/ 152868 h 2119697"/>
              <a:gd name="connsiteX1" fmla="*/ 2960713 w 12265984"/>
              <a:gd name="connsiteY1" fmla="*/ 17834 h 2119697"/>
              <a:gd name="connsiteX2" fmla="*/ 9691140 w 12265984"/>
              <a:gd name="connsiteY2" fmla="*/ 500144 h 2119697"/>
              <a:gd name="connsiteX3" fmla="*/ 12265801 w 12265984"/>
              <a:gd name="connsiteY3" fmla="*/ 349033 h 2119697"/>
              <a:gd name="connsiteX4" fmla="*/ 12231510 w 12265984"/>
              <a:gd name="connsiteY4" fmla="*/ 2104571 h 2119697"/>
              <a:gd name="connsiteX5" fmla="*/ 0 w 12265984"/>
              <a:gd name="connsiteY5" fmla="*/ 2119697 h 2119697"/>
              <a:gd name="connsiteX6" fmla="*/ 35422 w 12265984"/>
              <a:gd name="connsiteY6" fmla="*/ 152868 h 2119697"/>
              <a:gd name="connsiteX0" fmla="*/ 35422 w 12265984"/>
              <a:gd name="connsiteY0" fmla="*/ 152868 h 2119697"/>
              <a:gd name="connsiteX1" fmla="*/ 2960713 w 12265984"/>
              <a:gd name="connsiteY1" fmla="*/ 17834 h 2119697"/>
              <a:gd name="connsiteX2" fmla="*/ 9691140 w 12265984"/>
              <a:gd name="connsiteY2" fmla="*/ 500144 h 2119697"/>
              <a:gd name="connsiteX3" fmla="*/ 12265801 w 12265984"/>
              <a:gd name="connsiteY3" fmla="*/ 349033 h 2119697"/>
              <a:gd name="connsiteX4" fmla="*/ 12231510 w 12265984"/>
              <a:gd name="connsiteY4" fmla="*/ 2104571 h 2119697"/>
              <a:gd name="connsiteX5" fmla="*/ 0 w 12265984"/>
              <a:gd name="connsiteY5" fmla="*/ 2119697 h 2119697"/>
              <a:gd name="connsiteX6" fmla="*/ 35422 w 12265984"/>
              <a:gd name="connsiteY6" fmla="*/ 152868 h 2119697"/>
              <a:gd name="connsiteX0" fmla="*/ 35422 w 12265984"/>
              <a:gd name="connsiteY0" fmla="*/ 151699 h 2118528"/>
              <a:gd name="connsiteX1" fmla="*/ 2960713 w 12265984"/>
              <a:gd name="connsiteY1" fmla="*/ 16665 h 2118528"/>
              <a:gd name="connsiteX2" fmla="*/ 9632672 w 12265984"/>
              <a:gd name="connsiteY2" fmla="*/ 481181 h 2118528"/>
              <a:gd name="connsiteX3" fmla="*/ 12265801 w 12265984"/>
              <a:gd name="connsiteY3" fmla="*/ 347864 h 2118528"/>
              <a:gd name="connsiteX4" fmla="*/ 12231510 w 12265984"/>
              <a:gd name="connsiteY4" fmla="*/ 2103402 h 2118528"/>
              <a:gd name="connsiteX5" fmla="*/ 0 w 12265984"/>
              <a:gd name="connsiteY5" fmla="*/ 2118528 h 2118528"/>
              <a:gd name="connsiteX6" fmla="*/ 35422 w 12265984"/>
              <a:gd name="connsiteY6" fmla="*/ 151699 h 2118528"/>
              <a:gd name="connsiteX0" fmla="*/ 35422 w 12231510"/>
              <a:gd name="connsiteY0" fmla="*/ 151699 h 2118528"/>
              <a:gd name="connsiteX1" fmla="*/ 2960713 w 12231510"/>
              <a:gd name="connsiteY1" fmla="*/ 16665 h 2118528"/>
              <a:gd name="connsiteX2" fmla="*/ 9632672 w 12231510"/>
              <a:gd name="connsiteY2" fmla="*/ 481181 h 2118528"/>
              <a:gd name="connsiteX3" fmla="*/ 12214641 w 12231510"/>
              <a:gd name="connsiteY3" fmla="*/ 288549 h 2118528"/>
              <a:gd name="connsiteX4" fmla="*/ 12231510 w 12231510"/>
              <a:gd name="connsiteY4" fmla="*/ 2103402 h 2118528"/>
              <a:gd name="connsiteX5" fmla="*/ 0 w 12231510"/>
              <a:gd name="connsiteY5" fmla="*/ 2118528 h 2118528"/>
              <a:gd name="connsiteX6" fmla="*/ 35422 w 12231510"/>
              <a:gd name="connsiteY6" fmla="*/ 151699 h 2118528"/>
              <a:gd name="connsiteX0" fmla="*/ 35422 w 12231510"/>
              <a:gd name="connsiteY0" fmla="*/ 151699 h 2118528"/>
              <a:gd name="connsiteX1" fmla="*/ 2960713 w 12231510"/>
              <a:gd name="connsiteY1" fmla="*/ 16665 h 2118528"/>
              <a:gd name="connsiteX2" fmla="*/ 9632672 w 12231510"/>
              <a:gd name="connsiteY2" fmla="*/ 481181 h 2118528"/>
              <a:gd name="connsiteX3" fmla="*/ 12214641 w 12231510"/>
              <a:gd name="connsiteY3" fmla="*/ 288549 h 2118528"/>
              <a:gd name="connsiteX4" fmla="*/ 12231510 w 12231510"/>
              <a:gd name="connsiteY4" fmla="*/ 2103402 h 2118528"/>
              <a:gd name="connsiteX5" fmla="*/ 0 w 12231510"/>
              <a:gd name="connsiteY5" fmla="*/ 2118528 h 2118528"/>
              <a:gd name="connsiteX6" fmla="*/ 35422 w 12231510"/>
              <a:gd name="connsiteY6" fmla="*/ 151699 h 2118528"/>
              <a:gd name="connsiteX0" fmla="*/ 35422 w 12231510"/>
              <a:gd name="connsiteY0" fmla="*/ 151311 h 2118140"/>
              <a:gd name="connsiteX1" fmla="*/ 2960713 w 12231510"/>
              <a:gd name="connsiteY1" fmla="*/ 16277 h 2118140"/>
              <a:gd name="connsiteX2" fmla="*/ 9391489 w 12231510"/>
              <a:gd name="connsiteY2" fmla="*/ 474861 h 2118140"/>
              <a:gd name="connsiteX3" fmla="*/ 12214641 w 12231510"/>
              <a:gd name="connsiteY3" fmla="*/ 288161 h 2118140"/>
              <a:gd name="connsiteX4" fmla="*/ 12231510 w 12231510"/>
              <a:gd name="connsiteY4" fmla="*/ 2103014 h 2118140"/>
              <a:gd name="connsiteX5" fmla="*/ 0 w 12231510"/>
              <a:gd name="connsiteY5" fmla="*/ 2118140 h 2118140"/>
              <a:gd name="connsiteX6" fmla="*/ 35422 w 12231510"/>
              <a:gd name="connsiteY6" fmla="*/ 151311 h 2118140"/>
              <a:gd name="connsiteX0" fmla="*/ 35422 w 12231510"/>
              <a:gd name="connsiteY0" fmla="*/ 151311 h 2118140"/>
              <a:gd name="connsiteX1" fmla="*/ 2960713 w 12231510"/>
              <a:gd name="connsiteY1" fmla="*/ 16277 h 2118140"/>
              <a:gd name="connsiteX2" fmla="*/ 9391489 w 12231510"/>
              <a:gd name="connsiteY2" fmla="*/ 474861 h 2118140"/>
              <a:gd name="connsiteX3" fmla="*/ 12214641 w 12231510"/>
              <a:gd name="connsiteY3" fmla="*/ 288161 h 2118140"/>
              <a:gd name="connsiteX4" fmla="*/ 12231510 w 12231510"/>
              <a:gd name="connsiteY4" fmla="*/ 2103014 h 2118140"/>
              <a:gd name="connsiteX5" fmla="*/ 0 w 12231510"/>
              <a:gd name="connsiteY5" fmla="*/ 2118140 h 2118140"/>
              <a:gd name="connsiteX6" fmla="*/ 35422 w 12231510"/>
              <a:gd name="connsiteY6" fmla="*/ 151311 h 2118140"/>
              <a:gd name="connsiteX0" fmla="*/ 35422 w 12231510"/>
              <a:gd name="connsiteY0" fmla="*/ 150924 h 2117753"/>
              <a:gd name="connsiteX1" fmla="*/ 2960713 w 12231510"/>
              <a:gd name="connsiteY1" fmla="*/ 15890 h 2117753"/>
              <a:gd name="connsiteX2" fmla="*/ 9157613 w 12231510"/>
              <a:gd name="connsiteY2" fmla="*/ 468542 h 2117753"/>
              <a:gd name="connsiteX3" fmla="*/ 12214641 w 12231510"/>
              <a:gd name="connsiteY3" fmla="*/ 287774 h 2117753"/>
              <a:gd name="connsiteX4" fmla="*/ 12231510 w 12231510"/>
              <a:gd name="connsiteY4" fmla="*/ 2102627 h 2117753"/>
              <a:gd name="connsiteX5" fmla="*/ 0 w 12231510"/>
              <a:gd name="connsiteY5" fmla="*/ 2117753 h 2117753"/>
              <a:gd name="connsiteX6" fmla="*/ 35422 w 12231510"/>
              <a:gd name="connsiteY6" fmla="*/ 150924 h 2117753"/>
              <a:gd name="connsiteX0" fmla="*/ 35422 w 12231510"/>
              <a:gd name="connsiteY0" fmla="*/ 150538 h 2117367"/>
              <a:gd name="connsiteX1" fmla="*/ 2960713 w 12231510"/>
              <a:gd name="connsiteY1" fmla="*/ 15504 h 2117367"/>
              <a:gd name="connsiteX2" fmla="*/ 8909120 w 12231510"/>
              <a:gd name="connsiteY2" fmla="*/ 462224 h 2117367"/>
              <a:gd name="connsiteX3" fmla="*/ 12214641 w 12231510"/>
              <a:gd name="connsiteY3" fmla="*/ 287388 h 2117367"/>
              <a:gd name="connsiteX4" fmla="*/ 12231510 w 12231510"/>
              <a:gd name="connsiteY4" fmla="*/ 2102241 h 2117367"/>
              <a:gd name="connsiteX5" fmla="*/ 0 w 12231510"/>
              <a:gd name="connsiteY5" fmla="*/ 2117367 h 2117367"/>
              <a:gd name="connsiteX6" fmla="*/ 35422 w 12231510"/>
              <a:gd name="connsiteY6" fmla="*/ 150538 h 2117367"/>
              <a:gd name="connsiteX0" fmla="*/ 35422 w 12231510"/>
              <a:gd name="connsiteY0" fmla="*/ 150538 h 2117367"/>
              <a:gd name="connsiteX1" fmla="*/ 2960713 w 12231510"/>
              <a:gd name="connsiteY1" fmla="*/ 15504 h 2117367"/>
              <a:gd name="connsiteX2" fmla="*/ 8909120 w 12231510"/>
              <a:gd name="connsiteY2" fmla="*/ 462224 h 2117367"/>
              <a:gd name="connsiteX3" fmla="*/ 12214641 w 12231510"/>
              <a:gd name="connsiteY3" fmla="*/ 287388 h 2117367"/>
              <a:gd name="connsiteX4" fmla="*/ 12231510 w 12231510"/>
              <a:gd name="connsiteY4" fmla="*/ 2102241 h 2117367"/>
              <a:gd name="connsiteX5" fmla="*/ 0 w 12231510"/>
              <a:gd name="connsiteY5" fmla="*/ 2117367 h 2117367"/>
              <a:gd name="connsiteX6" fmla="*/ 35422 w 12231510"/>
              <a:gd name="connsiteY6" fmla="*/ 150538 h 2117367"/>
              <a:gd name="connsiteX0" fmla="*/ 35422 w 12231510"/>
              <a:gd name="connsiteY0" fmla="*/ 84900 h 2051729"/>
              <a:gd name="connsiteX1" fmla="*/ 2982639 w 12231510"/>
              <a:gd name="connsiteY1" fmla="*/ 32906 h 2051729"/>
              <a:gd name="connsiteX2" fmla="*/ 8909120 w 12231510"/>
              <a:gd name="connsiteY2" fmla="*/ 396586 h 2051729"/>
              <a:gd name="connsiteX3" fmla="*/ 12214641 w 12231510"/>
              <a:gd name="connsiteY3" fmla="*/ 221750 h 2051729"/>
              <a:gd name="connsiteX4" fmla="*/ 12231510 w 12231510"/>
              <a:gd name="connsiteY4" fmla="*/ 2036603 h 2051729"/>
              <a:gd name="connsiteX5" fmla="*/ 0 w 12231510"/>
              <a:gd name="connsiteY5" fmla="*/ 2051729 h 2051729"/>
              <a:gd name="connsiteX6" fmla="*/ 35422 w 12231510"/>
              <a:gd name="connsiteY6" fmla="*/ 84900 h 2051729"/>
              <a:gd name="connsiteX0" fmla="*/ 35422 w 12231510"/>
              <a:gd name="connsiteY0" fmla="*/ 65270 h 2032099"/>
              <a:gd name="connsiteX1" fmla="*/ 2989947 w 12231510"/>
              <a:gd name="connsiteY1" fmla="*/ 48865 h 2032099"/>
              <a:gd name="connsiteX2" fmla="*/ 8909120 w 12231510"/>
              <a:gd name="connsiteY2" fmla="*/ 376956 h 2032099"/>
              <a:gd name="connsiteX3" fmla="*/ 12214641 w 12231510"/>
              <a:gd name="connsiteY3" fmla="*/ 202120 h 2032099"/>
              <a:gd name="connsiteX4" fmla="*/ 12231510 w 12231510"/>
              <a:gd name="connsiteY4" fmla="*/ 2016973 h 2032099"/>
              <a:gd name="connsiteX5" fmla="*/ 0 w 12231510"/>
              <a:gd name="connsiteY5" fmla="*/ 2032099 h 2032099"/>
              <a:gd name="connsiteX6" fmla="*/ 35422 w 12231510"/>
              <a:gd name="connsiteY6" fmla="*/ 65270 h 2032099"/>
              <a:gd name="connsiteX0" fmla="*/ 28114 w 12231510"/>
              <a:gd name="connsiteY0" fmla="*/ 93078 h 2006524"/>
              <a:gd name="connsiteX1" fmla="*/ 2989947 w 12231510"/>
              <a:gd name="connsiteY1" fmla="*/ 23290 h 2006524"/>
              <a:gd name="connsiteX2" fmla="*/ 8909120 w 12231510"/>
              <a:gd name="connsiteY2" fmla="*/ 351381 h 2006524"/>
              <a:gd name="connsiteX3" fmla="*/ 12214641 w 12231510"/>
              <a:gd name="connsiteY3" fmla="*/ 176545 h 2006524"/>
              <a:gd name="connsiteX4" fmla="*/ 12231510 w 12231510"/>
              <a:gd name="connsiteY4" fmla="*/ 1991398 h 2006524"/>
              <a:gd name="connsiteX5" fmla="*/ 0 w 12231510"/>
              <a:gd name="connsiteY5" fmla="*/ 2006524 h 2006524"/>
              <a:gd name="connsiteX6" fmla="*/ 28114 w 12231510"/>
              <a:gd name="connsiteY6" fmla="*/ 93078 h 2006524"/>
              <a:gd name="connsiteX0" fmla="*/ 28114 w 12231510"/>
              <a:gd name="connsiteY0" fmla="*/ 70781 h 1984227"/>
              <a:gd name="connsiteX1" fmla="*/ 2989947 w 12231510"/>
              <a:gd name="connsiteY1" fmla="*/ 36582 h 1984227"/>
              <a:gd name="connsiteX2" fmla="*/ 8909120 w 12231510"/>
              <a:gd name="connsiteY2" fmla="*/ 329084 h 1984227"/>
              <a:gd name="connsiteX3" fmla="*/ 12214641 w 12231510"/>
              <a:gd name="connsiteY3" fmla="*/ 154248 h 1984227"/>
              <a:gd name="connsiteX4" fmla="*/ 12231510 w 12231510"/>
              <a:gd name="connsiteY4" fmla="*/ 1969101 h 1984227"/>
              <a:gd name="connsiteX5" fmla="*/ 0 w 12231510"/>
              <a:gd name="connsiteY5" fmla="*/ 1984227 h 1984227"/>
              <a:gd name="connsiteX6" fmla="*/ 28114 w 12231510"/>
              <a:gd name="connsiteY6" fmla="*/ 70781 h 1984227"/>
              <a:gd name="connsiteX0" fmla="*/ 28114 w 12231510"/>
              <a:gd name="connsiteY0" fmla="*/ 59829 h 1973275"/>
              <a:gd name="connsiteX1" fmla="*/ 2989947 w 12231510"/>
              <a:gd name="connsiteY1" fmla="*/ 25630 h 1973275"/>
              <a:gd name="connsiteX2" fmla="*/ 8909120 w 12231510"/>
              <a:gd name="connsiteY2" fmla="*/ 318132 h 1973275"/>
              <a:gd name="connsiteX3" fmla="*/ 12214641 w 12231510"/>
              <a:gd name="connsiteY3" fmla="*/ 143296 h 1973275"/>
              <a:gd name="connsiteX4" fmla="*/ 12231510 w 12231510"/>
              <a:gd name="connsiteY4" fmla="*/ 1958149 h 1973275"/>
              <a:gd name="connsiteX5" fmla="*/ 0 w 12231510"/>
              <a:gd name="connsiteY5" fmla="*/ 1973275 h 1973275"/>
              <a:gd name="connsiteX6" fmla="*/ 28114 w 12231510"/>
              <a:gd name="connsiteY6" fmla="*/ 59829 h 1973275"/>
              <a:gd name="connsiteX0" fmla="*/ 13497 w 12231510"/>
              <a:gd name="connsiteY0" fmla="*/ 146350 h 1953030"/>
              <a:gd name="connsiteX1" fmla="*/ 2989947 w 12231510"/>
              <a:gd name="connsiteY1" fmla="*/ 5385 h 1953030"/>
              <a:gd name="connsiteX2" fmla="*/ 8909120 w 12231510"/>
              <a:gd name="connsiteY2" fmla="*/ 297887 h 1953030"/>
              <a:gd name="connsiteX3" fmla="*/ 12214641 w 12231510"/>
              <a:gd name="connsiteY3" fmla="*/ 123051 h 1953030"/>
              <a:gd name="connsiteX4" fmla="*/ 12231510 w 12231510"/>
              <a:gd name="connsiteY4" fmla="*/ 1937904 h 1953030"/>
              <a:gd name="connsiteX5" fmla="*/ 0 w 12231510"/>
              <a:gd name="connsiteY5" fmla="*/ 1953030 h 1953030"/>
              <a:gd name="connsiteX6" fmla="*/ 13497 w 12231510"/>
              <a:gd name="connsiteY6" fmla="*/ 146350 h 1953030"/>
              <a:gd name="connsiteX0" fmla="*/ 174286 w 12231510"/>
              <a:gd name="connsiteY0" fmla="*/ 141103 h 1953714"/>
              <a:gd name="connsiteX1" fmla="*/ 2989947 w 12231510"/>
              <a:gd name="connsiteY1" fmla="*/ 6069 h 1953714"/>
              <a:gd name="connsiteX2" fmla="*/ 8909120 w 12231510"/>
              <a:gd name="connsiteY2" fmla="*/ 298571 h 1953714"/>
              <a:gd name="connsiteX3" fmla="*/ 12214641 w 12231510"/>
              <a:gd name="connsiteY3" fmla="*/ 123735 h 1953714"/>
              <a:gd name="connsiteX4" fmla="*/ 12231510 w 12231510"/>
              <a:gd name="connsiteY4" fmla="*/ 1938588 h 1953714"/>
              <a:gd name="connsiteX5" fmla="*/ 0 w 12231510"/>
              <a:gd name="connsiteY5" fmla="*/ 1953714 h 1953714"/>
              <a:gd name="connsiteX6" fmla="*/ 174286 w 12231510"/>
              <a:gd name="connsiteY6" fmla="*/ 141103 h 1953714"/>
              <a:gd name="connsiteX0" fmla="*/ 20806 w 12078030"/>
              <a:gd name="connsiteY0" fmla="*/ 141103 h 1941851"/>
              <a:gd name="connsiteX1" fmla="*/ 2836467 w 12078030"/>
              <a:gd name="connsiteY1" fmla="*/ 6069 h 1941851"/>
              <a:gd name="connsiteX2" fmla="*/ 8755640 w 12078030"/>
              <a:gd name="connsiteY2" fmla="*/ 298571 h 1941851"/>
              <a:gd name="connsiteX3" fmla="*/ 12061161 w 12078030"/>
              <a:gd name="connsiteY3" fmla="*/ 123735 h 1941851"/>
              <a:gd name="connsiteX4" fmla="*/ 12078030 w 12078030"/>
              <a:gd name="connsiteY4" fmla="*/ 1938588 h 1941851"/>
              <a:gd name="connsiteX5" fmla="*/ 0 w 12078030"/>
              <a:gd name="connsiteY5" fmla="*/ 1941851 h 1941851"/>
              <a:gd name="connsiteX6" fmla="*/ 20806 w 12078030"/>
              <a:gd name="connsiteY6" fmla="*/ 141103 h 1941851"/>
              <a:gd name="connsiteX0" fmla="*/ 0 w 12057224"/>
              <a:gd name="connsiteY0" fmla="*/ 141103 h 1938588"/>
              <a:gd name="connsiteX1" fmla="*/ 2815661 w 12057224"/>
              <a:gd name="connsiteY1" fmla="*/ 6069 h 1938588"/>
              <a:gd name="connsiteX2" fmla="*/ 8734834 w 12057224"/>
              <a:gd name="connsiteY2" fmla="*/ 298571 h 1938588"/>
              <a:gd name="connsiteX3" fmla="*/ 12040355 w 12057224"/>
              <a:gd name="connsiteY3" fmla="*/ 123735 h 1938588"/>
              <a:gd name="connsiteX4" fmla="*/ 12057224 w 12057224"/>
              <a:gd name="connsiteY4" fmla="*/ 1938588 h 1938588"/>
              <a:gd name="connsiteX5" fmla="*/ 96132 w 12057224"/>
              <a:gd name="connsiteY5" fmla="*/ 1935920 h 1938588"/>
              <a:gd name="connsiteX6" fmla="*/ 0 w 12057224"/>
              <a:gd name="connsiteY6" fmla="*/ 141103 h 1938588"/>
              <a:gd name="connsiteX0" fmla="*/ 0 w 12057224"/>
              <a:gd name="connsiteY0" fmla="*/ 141103 h 1941852"/>
              <a:gd name="connsiteX1" fmla="*/ 2815661 w 12057224"/>
              <a:gd name="connsiteY1" fmla="*/ 6069 h 1941852"/>
              <a:gd name="connsiteX2" fmla="*/ 8734834 w 12057224"/>
              <a:gd name="connsiteY2" fmla="*/ 298571 h 1941852"/>
              <a:gd name="connsiteX3" fmla="*/ 12040355 w 12057224"/>
              <a:gd name="connsiteY3" fmla="*/ 123735 h 1941852"/>
              <a:gd name="connsiteX4" fmla="*/ 12057224 w 12057224"/>
              <a:gd name="connsiteY4" fmla="*/ 1938588 h 1941852"/>
              <a:gd name="connsiteX5" fmla="*/ 132675 w 12057224"/>
              <a:gd name="connsiteY5" fmla="*/ 1941852 h 1941852"/>
              <a:gd name="connsiteX6" fmla="*/ 0 w 12057224"/>
              <a:gd name="connsiteY6" fmla="*/ 141103 h 1941852"/>
              <a:gd name="connsiteX0" fmla="*/ 0 w 12057224"/>
              <a:gd name="connsiteY0" fmla="*/ 141103 h 1947783"/>
              <a:gd name="connsiteX1" fmla="*/ 2815661 w 12057224"/>
              <a:gd name="connsiteY1" fmla="*/ 6069 h 1947783"/>
              <a:gd name="connsiteX2" fmla="*/ 8734834 w 12057224"/>
              <a:gd name="connsiteY2" fmla="*/ 298571 h 1947783"/>
              <a:gd name="connsiteX3" fmla="*/ 12040355 w 12057224"/>
              <a:gd name="connsiteY3" fmla="*/ 123735 h 1947783"/>
              <a:gd name="connsiteX4" fmla="*/ 12057224 w 12057224"/>
              <a:gd name="connsiteY4" fmla="*/ 1938588 h 1947783"/>
              <a:gd name="connsiteX5" fmla="*/ 96132 w 12057224"/>
              <a:gd name="connsiteY5" fmla="*/ 1947783 h 1947783"/>
              <a:gd name="connsiteX6" fmla="*/ 0 w 12057224"/>
              <a:gd name="connsiteY6" fmla="*/ 141103 h 1947783"/>
              <a:gd name="connsiteX0" fmla="*/ 0 w 11969521"/>
              <a:gd name="connsiteY0" fmla="*/ 151666 h 1946483"/>
              <a:gd name="connsiteX1" fmla="*/ 2727958 w 11969521"/>
              <a:gd name="connsiteY1" fmla="*/ 4769 h 1946483"/>
              <a:gd name="connsiteX2" fmla="*/ 8647131 w 11969521"/>
              <a:gd name="connsiteY2" fmla="*/ 297271 h 1946483"/>
              <a:gd name="connsiteX3" fmla="*/ 11952652 w 11969521"/>
              <a:gd name="connsiteY3" fmla="*/ 122435 h 1946483"/>
              <a:gd name="connsiteX4" fmla="*/ 11969521 w 11969521"/>
              <a:gd name="connsiteY4" fmla="*/ 1937288 h 1946483"/>
              <a:gd name="connsiteX5" fmla="*/ 8429 w 11969521"/>
              <a:gd name="connsiteY5" fmla="*/ 1946483 h 1946483"/>
              <a:gd name="connsiteX6" fmla="*/ 0 w 11969521"/>
              <a:gd name="connsiteY6" fmla="*/ 151666 h 1946483"/>
              <a:gd name="connsiteX0" fmla="*/ 0 w 11969521"/>
              <a:gd name="connsiteY0" fmla="*/ 147424 h 1942241"/>
              <a:gd name="connsiteX1" fmla="*/ 2727958 w 11969521"/>
              <a:gd name="connsiteY1" fmla="*/ 527 h 1942241"/>
              <a:gd name="connsiteX2" fmla="*/ 8647131 w 11969521"/>
              <a:gd name="connsiteY2" fmla="*/ 293029 h 1942241"/>
              <a:gd name="connsiteX3" fmla="*/ 11952652 w 11969521"/>
              <a:gd name="connsiteY3" fmla="*/ 118193 h 1942241"/>
              <a:gd name="connsiteX4" fmla="*/ 11969521 w 11969521"/>
              <a:gd name="connsiteY4" fmla="*/ 1933046 h 1942241"/>
              <a:gd name="connsiteX5" fmla="*/ 8429 w 11969521"/>
              <a:gd name="connsiteY5" fmla="*/ 1942241 h 1942241"/>
              <a:gd name="connsiteX6" fmla="*/ 0 w 11969521"/>
              <a:gd name="connsiteY6" fmla="*/ 147424 h 1942241"/>
              <a:gd name="connsiteX0" fmla="*/ 0 w 11969521"/>
              <a:gd name="connsiteY0" fmla="*/ 112487 h 1907304"/>
              <a:gd name="connsiteX1" fmla="*/ 2735267 w 11969521"/>
              <a:gd name="connsiteY1" fmla="*/ 1179 h 1907304"/>
              <a:gd name="connsiteX2" fmla="*/ 8647131 w 11969521"/>
              <a:gd name="connsiteY2" fmla="*/ 258092 h 1907304"/>
              <a:gd name="connsiteX3" fmla="*/ 11952652 w 11969521"/>
              <a:gd name="connsiteY3" fmla="*/ 83256 h 1907304"/>
              <a:gd name="connsiteX4" fmla="*/ 11969521 w 11969521"/>
              <a:gd name="connsiteY4" fmla="*/ 1898109 h 1907304"/>
              <a:gd name="connsiteX5" fmla="*/ 8429 w 11969521"/>
              <a:gd name="connsiteY5" fmla="*/ 1907304 h 1907304"/>
              <a:gd name="connsiteX6" fmla="*/ 0 w 11969521"/>
              <a:gd name="connsiteY6" fmla="*/ 112487 h 1907304"/>
              <a:gd name="connsiteX0" fmla="*/ 0 w 11969521"/>
              <a:gd name="connsiteY0" fmla="*/ 112487 h 1907304"/>
              <a:gd name="connsiteX1" fmla="*/ 2735267 w 11969521"/>
              <a:gd name="connsiteY1" fmla="*/ 1179 h 1907304"/>
              <a:gd name="connsiteX2" fmla="*/ 8647131 w 11969521"/>
              <a:gd name="connsiteY2" fmla="*/ 258092 h 1907304"/>
              <a:gd name="connsiteX3" fmla="*/ 11952652 w 11969521"/>
              <a:gd name="connsiteY3" fmla="*/ 83256 h 1907304"/>
              <a:gd name="connsiteX4" fmla="*/ 11969521 w 11969521"/>
              <a:gd name="connsiteY4" fmla="*/ 1898109 h 1907304"/>
              <a:gd name="connsiteX5" fmla="*/ 8429 w 11969521"/>
              <a:gd name="connsiteY5" fmla="*/ 1907304 h 1907304"/>
              <a:gd name="connsiteX6" fmla="*/ 0 w 11969521"/>
              <a:gd name="connsiteY6" fmla="*/ 112487 h 1907304"/>
              <a:gd name="connsiteX0" fmla="*/ 0 w 11969521"/>
              <a:gd name="connsiteY0" fmla="*/ 112487 h 1907304"/>
              <a:gd name="connsiteX1" fmla="*/ 2735267 w 11969521"/>
              <a:gd name="connsiteY1" fmla="*/ 1179 h 1907304"/>
              <a:gd name="connsiteX2" fmla="*/ 8647131 w 11969521"/>
              <a:gd name="connsiteY2" fmla="*/ 258092 h 1907304"/>
              <a:gd name="connsiteX3" fmla="*/ 11952652 w 11969521"/>
              <a:gd name="connsiteY3" fmla="*/ 83256 h 1907304"/>
              <a:gd name="connsiteX4" fmla="*/ 11969521 w 11969521"/>
              <a:gd name="connsiteY4" fmla="*/ 1898109 h 1907304"/>
              <a:gd name="connsiteX5" fmla="*/ 8429 w 11969521"/>
              <a:gd name="connsiteY5" fmla="*/ 1907304 h 1907304"/>
              <a:gd name="connsiteX6" fmla="*/ 0 w 11969521"/>
              <a:gd name="connsiteY6" fmla="*/ 112487 h 190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9521" h="1907304">
                <a:moveTo>
                  <a:pt x="0" y="112487"/>
                </a:moveTo>
                <a:cubicBezTo>
                  <a:pt x="942808" y="12627"/>
                  <a:pt x="1199067" y="-5294"/>
                  <a:pt x="2735267" y="1179"/>
                </a:cubicBezTo>
                <a:cubicBezTo>
                  <a:pt x="4271467" y="7652"/>
                  <a:pt x="7110900" y="244413"/>
                  <a:pt x="8647131" y="258092"/>
                </a:cubicBezTo>
                <a:cubicBezTo>
                  <a:pt x="10183362" y="271771"/>
                  <a:pt x="11032668" y="240274"/>
                  <a:pt x="11952652" y="83256"/>
                </a:cubicBezTo>
                <a:cubicBezTo>
                  <a:pt x="11955895" y="581465"/>
                  <a:pt x="11966278" y="1399900"/>
                  <a:pt x="11969521" y="1898109"/>
                </a:cubicBezTo>
                <a:lnTo>
                  <a:pt x="8429" y="1907304"/>
                </a:lnTo>
                <a:cubicBezTo>
                  <a:pt x="1836" y="1079327"/>
                  <a:pt x="1003" y="1244336"/>
                  <a:pt x="0" y="112487"/>
                </a:cubicBezTo>
                <a:close/>
              </a:path>
            </a:pathLst>
          </a:custGeom>
          <a:solidFill>
            <a:srgbClr val="F1F5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46D4B9AB-4926-7F95-D388-33A8256E463E}"/>
              </a:ext>
            </a:extLst>
          </p:cNvPr>
          <p:cNvSpPr/>
          <p:nvPr userDrawn="1"/>
        </p:nvSpPr>
        <p:spPr>
          <a:xfrm>
            <a:off x="12192000" y="-508094"/>
            <a:ext cx="2272553" cy="8344198"/>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821800C-E4F6-2951-81D9-FD52A5C5AA6F}"/>
              </a:ext>
            </a:extLst>
          </p:cNvPr>
          <p:cNvSpPr/>
          <p:nvPr userDrawn="1"/>
        </p:nvSpPr>
        <p:spPr>
          <a:xfrm>
            <a:off x="-1110069" y="-2187677"/>
            <a:ext cx="15034361" cy="2182761"/>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C8CEDE-4AF0-D727-35E6-35E153747A6F}"/>
              </a:ext>
            </a:extLst>
          </p:cNvPr>
          <p:cNvSpPr/>
          <p:nvPr userDrawn="1"/>
        </p:nvSpPr>
        <p:spPr>
          <a:xfrm>
            <a:off x="-894735" y="6867832"/>
            <a:ext cx="15034361" cy="1658471"/>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97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emf"/><Relationship Id="rId18" Type="http://schemas.openxmlformats.org/officeDocument/2006/relationships/image" Target="../media/image20.svg"/><Relationship Id="rId3" Type="http://schemas.openxmlformats.org/officeDocument/2006/relationships/image" Target="../media/image4.emf"/><Relationship Id="rId7" Type="http://schemas.openxmlformats.org/officeDocument/2006/relationships/image" Target="../media/image9.emf"/><Relationship Id="rId12" Type="http://schemas.openxmlformats.org/officeDocument/2006/relationships/image" Target="../media/image14.svg"/><Relationship Id="rId17" Type="http://schemas.openxmlformats.org/officeDocument/2006/relationships/image" Target="../media/image19.emf"/><Relationship Id="rId2" Type="http://schemas.openxmlformats.org/officeDocument/2006/relationships/image" Target="../media/image5.png"/><Relationship Id="rId16" Type="http://schemas.openxmlformats.org/officeDocument/2006/relationships/image" Target="../media/image18.sv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emf"/><Relationship Id="rId5" Type="http://schemas.openxmlformats.org/officeDocument/2006/relationships/image" Target="../media/image7.png"/><Relationship Id="rId15" Type="http://schemas.openxmlformats.org/officeDocument/2006/relationships/image" Target="../media/image17.emf"/><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emf"/><Relationship Id="rId1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272309-4E61-A6CF-8455-D27DE2D4EBC5}"/>
              </a:ext>
            </a:extLst>
          </p:cNvPr>
          <p:cNvSpPr txBox="1"/>
          <p:nvPr/>
        </p:nvSpPr>
        <p:spPr>
          <a:xfrm>
            <a:off x="602673" y="1283244"/>
            <a:ext cx="11071760" cy="3170099"/>
          </a:xfrm>
          <a:prstGeom prst="rect">
            <a:avLst/>
          </a:prstGeom>
          <a:noFill/>
        </p:spPr>
        <p:txBody>
          <a:bodyPr wrap="square" lIns="91440" tIns="45720" rIns="91440" bIns="45720" rtlCol="0" anchor="t">
            <a:spAutoFit/>
          </a:bodyPr>
          <a:lstStyle/>
          <a:p>
            <a:r>
              <a:rPr lang="en-US" dirty="0">
                <a:solidFill>
                  <a:schemeClr val="tx2"/>
                </a:solidFill>
                <a:latin typeface="Poppins Light"/>
                <a:cs typeface="Poppins Light"/>
              </a:rPr>
              <a:t>With National Infertility Awareness week in April, we have created the following digital screen that that you can use to demonstrate your support for employees throughout their family building and women’s health journeys, along with a registration code for our upcoming public webinar.</a:t>
            </a:r>
          </a:p>
          <a:p>
            <a:endParaRPr lang="en-US">
              <a:solidFill>
                <a:schemeClr val="tx2"/>
              </a:solidFill>
              <a:latin typeface="Poppins Light"/>
              <a:cs typeface="Poppins Light"/>
            </a:endParaRPr>
          </a:p>
          <a:p>
            <a:endParaRPr lang="en-US">
              <a:solidFill>
                <a:schemeClr val="tx2"/>
              </a:solidFill>
              <a:latin typeface="Poppins Light"/>
              <a:cs typeface="Poppins Light"/>
            </a:endParaRPr>
          </a:p>
          <a:p>
            <a:r>
              <a:rPr lang="en-US" b="1" dirty="0">
                <a:solidFill>
                  <a:schemeClr val="tx2"/>
                </a:solidFill>
                <a:latin typeface="Poppins Light"/>
                <a:cs typeface="Calibri"/>
              </a:rPr>
              <a:t>Download and save a copy to share. Please update the highlighted phone with your Progyny </a:t>
            </a:r>
            <a:r>
              <a:rPr lang="en-US" b="1">
                <a:solidFill>
                  <a:schemeClr val="tx2"/>
                </a:solidFill>
                <a:latin typeface="Poppins Light"/>
                <a:cs typeface="Calibri"/>
              </a:rPr>
              <a:t>phone number.</a:t>
            </a:r>
          </a:p>
          <a:p>
            <a:endParaRPr lang="en-US">
              <a:solidFill>
                <a:schemeClr val="tx2"/>
              </a:solidFill>
              <a:latin typeface="Poppins Light"/>
              <a:cs typeface="Calibri"/>
            </a:endParaRPr>
          </a:p>
          <a:p>
            <a:endParaRPr lang="en-US" b="1">
              <a:solidFill>
                <a:schemeClr val="tx2"/>
              </a:solidFill>
              <a:latin typeface="Poppins Light"/>
              <a:cs typeface="Calibri"/>
            </a:endParaRPr>
          </a:p>
          <a:p>
            <a:r>
              <a:rPr lang="en-US" b="1">
                <a:solidFill>
                  <a:schemeClr val="tx2"/>
                </a:solidFill>
                <a:latin typeface="Poppins Light"/>
                <a:cs typeface="Calibri"/>
              </a:rPr>
              <a:t>Reach out to your Progyny contact with questions or to discuss customized needs.</a:t>
            </a:r>
            <a:endParaRPr lang="en-US" sz="1400">
              <a:latin typeface="Poppins Light"/>
              <a:cs typeface="Calibri"/>
            </a:endParaRPr>
          </a:p>
          <a:p>
            <a:pPr marL="285750" indent="-285750">
              <a:buFont typeface="Arial" panose="020B0604020202020204" pitchFamily="34" charset="0"/>
              <a:buChar char="•"/>
            </a:pPr>
            <a:endParaRPr lang="en-US" sz="2000">
              <a:latin typeface="Segoe UI"/>
              <a:cs typeface="Segoe UI"/>
            </a:endParaRPr>
          </a:p>
        </p:txBody>
      </p:sp>
      <p:pic>
        <p:nvPicPr>
          <p:cNvPr id="4" name="Picture 3">
            <a:extLst>
              <a:ext uri="{FF2B5EF4-FFF2-40B4-BE49-F238E27FC236}">
                <a16:creationId xmlns:a16="http://schemas.microsoft.com/office/drawing/2014/main" id="{15A9EE4D-6D32-CFC3-AB15-A5FB46DDA243}"/>
              </a:ext>
            </a:extLst>
          </p:cNvPr>
          <p:cNvPicPr>
            <a:picLocks noChangeAspect="1"/>
          </p:cNvPicPr>
          <p:nvPr/>
        </p:nvPicPr>
        <p:blipFill>
          <a:blip r:embed="rId3"/>
          <a:stretch>
            <a:fillRect/>
          </a:stretch>
        </p:blipFill>
        <p:spPr>
          <a:xfrm>
            <a:off x="286283" y="240977"/>
            <a:ext cx="2365017" cy="664551"/>
          </a:xfrm>
          <a:prstGeom prst="rect">
            <a:avLst/>
          </a:prstGeom>
        </p:spPr>
      </p:pic>
    </p:spTree>
    <p:extLst>
      <p:ext uri="{BB962C8B-B14F-4D97-AF65-F5344CB8AC3E}">
        <p14:creationId xmlns:p14="http://schemas.microsoft.com/office/powerpoint/2010/main" val="335941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FB400-B8A0-81F4-1DC5-08C01B278117}"/>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E473279F-C39C-A98A-76A2-61F1B6692526}"/>
              </a:ext>
            </a:extLst>
          </p:cNvPr>
          <p:cNvSpPr/>
          <p:nvPr/>
        </p:nvSpPr>
        <p:spPr>
          <a:xfrm>
            <a:off x="-826" y="4700747"/>
            <a:ext cx="12192825" cy="2156427"/>
          </a:xfrm>
          <a:prstGeom prst="rect">
            <a:avLst/>
          </a:prstGeom>
          <a:solidFill>
            <a:srgbClr val="F1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person and person sitting on a beach&#10;&#10;AI-generated content may be incorrect.">
            <a:extLst>
              <a:ext uri="{FF2B5EF4-FFF2-40B4-BE49-F238E27FC236}">
                <a16:creationId xmlns:a16="http://schemas.microsoft.com/office/drawing/2014/main" id="{51B9D18F-CB76-98E7-D752-7B4A59A87CD7}"/>
              </a:ext>
            </a:extLst>
          </p:cNvPr>
          <p:cNvPicPr>
            <a:picLocks noChangeAspect="1"/>
          </p:cNvPicPr>
          <p:nvPr/>
        </p:nvPicPr>
        <p:blipFill>
          <a:blip r:embed="rId2"/>
          <a:stretch>
            <a:fillRect/>
          </a:stretch>
        </p:blipFill>
        <p:spPr>
          <a:xfrm>
            <a:off x="1040" y="2504"/>
            <a:ext cx="12241601" cy="4682833"/>
          </a:xfrm>
          <a:prstGeom prst="rect">
            <a:avLst/>
          </a:prstGeom>
        </p:spPr>
      </p:pic>
      <p:sp>
        <p:nvSpPr>
          <p:cNvPr id="6" name="TextBox 21">
            <a:extLst>
              <a:ext uri="{FF2B5EF4-FFF2-40B4-BE49-F238E27FC236}">
                <a16:creationId xmlns:a16="http://schemas.microsoft.com/office/drawing/2014/main" id="{C26D69BA-4215-C326-8C0C-8DE766154355}"/>
              </a:ext>
            </a:extLst>
          </p:cNvPr>
          <p:cNvSpPr txBox="1"/>
          <p:nvPr/>
        </p:nvSpPr>
        <p:spPr>
          <a:xfrm>
            <a:off x="2991784" y="5765698"/>
            <a:ext cx="1456653" cy="72026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1500">
                <a:solidFill>
                  <a:srgbClr val="114097"/>
                </a:solidFill>
                <a:effectLst/>
                <a:latin typeface="Poppins" pitchFamily="2" charset="77"/>
                <a:cs typeface="Poppins" pitchFamily="2" charset="77"/>
              </a:rPr>
              <a:t>1:1 Progyny Care Advocate </a:t>
            </a:r>
            <a:endParaRPr lang="en-US" sz="1500">
              <a:solidFill>
                <a:srgbClr val="114097"/>
              </a:solidFill>
              <a:latin typeface="Poppins" pitchFamily="2" charset="77"/>
              <a:cs typeface="Poppins" pitchFamily="2" charset="77"/>
            </a:endParaRPr>
          </a:p>
        </p:txBody>
      </p:sp>
      <p:sp>
        <p:nvSpPr>
          <p:cNvPr id="7" name="TextBox 22">
            <a:extLst>
              <a:ext uri="{FF2B5EF4-FFF2-40B4-BE49-F238E27FC236}">
                <a16:creationId xmlns:a16="http://schemas.microsoft.com/office/drawing/2014/main" id="{A3A5CD50-E195-36DB-B397-9D0B2B33EE6C}"/>
              </a:ext>
            </a:extLst>
          </p:cNvPr>
          <p:cNvSpPr txBox="1"/>
          <p:nvPr/>
        </p:nvSpPr>
        <p:spPr>
          <a:xfrm>
            <a:off x="4329004" y="5756291"/>
            <a:ext cx="1972734" cy="7213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1500">
                <a:solidFill>
                  <a:srgbClr val="114097"/>
                </a:solidFill>
                <a:effectLst/>
                <a:latin typeface="Poppins" pitchFamily="2" charset="77"/>
                <a:cs typeface="Poppins" pitchFamily="2" charset="77"/>
              </a:rPr>
              <a:t>Family Planning Guidance &amp; Resources</a:t>
            </a:r>
            <a:endParaRPr lang="en-US" sz="1500">
              <a:solidFill>
                <a:srgbClr val="114097"/>
              </a:solidFill>
              <a:latin typeface="Poppins" pitchFamily="2" charset="77"/>
              <a:cs typeface="Poppins" pitchFamily="2" charset="77"/>
            </a:endParaRPr>
          </a:p>
        </p:txBody>
      </p:sp>
      <p:sp>
        <p:nvSpPr>
          <p:cNvPr id="8" name="TextBox 23">
            <a:extLst>
              <a:ext uri="{FF2B5EF4-FFF2-40B4-BE49-F238E27FC236}">
                <a16:creationId xmlns:a16="http://schemas.microsoft.com/office/drawing/2014/main" id="{DA6F8931-53C3-7550-63FA-594CDB25E1AA}"/>
              </a:ext>
            </a:extLst>
          </p:cNvPr>
          <p:cNvSpPr txBox="1"/>
          <p:nvPr/>
        </p:nvSpPr>
        <p:spPr>
          <a:xfrm>
            <a:off x="6098964" y="5756291"/>
            <a:ext cx="1828800" cy="72026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1500">
                <a:solidFill>
                  <a:srgbClr val="114097"/>
                </a:solidFill>
                <a:effectLst/>
                <a:latin typeface="Poppins" pitchFamily="2" charset="77"/>
                <a:cs typeface="Poppins" pitchFamily="2" charset="77"/>
              </a:rPr>
              <a:t>Top</a:t>
            </a:r>
          </a:p>
          <a:p>
            <a:pPr>
              <a:lnSpc>
                <a:spcPct val="90000"/>
              </a:lnSpc>
            </a:pPr>
            <a:r>
              <a:rPr lang="en-US" sz="1500">
                <a:solidFill>
                  <a:srgbClr val="114097"/>
                </a:solidFill>
                <a:latin typeface="Poppins" pitchFamily="2" charset="77"/>
                <a:cs typeface="Poppins" pitchFamily="2" charset="77"/>
              </a:rPr>
              <a:t>Fertility</a:t>
            </a:r>
          </a:p>
          <a:p>
            <a:pPr>
              <a:lnSpc>
                <a:spcPct val="90000"/>
              </a:lnSpc>
            </a:pPr>
            <a:r>
              <a:rPr lang="en-US" sz="1500">
                <a:solidFill>
                  <a:srgbClr val="114097"/>
                </a:solidFill>
                <a:latin typeface="Poppins" pitchFamily="2" charset="77"/>
                <a:cs typeface="Poppins" pitchFamily="2" charset="77"/>
              </a:rPr>
              <a:t>Specialists</a:t>
            </a:r>
          </a:p>
        </p:txBody>
      </p:sp>
      <p:sp>
        <p:nvSpPr>
          <p:cNvPr id="9" name="TextBox 24">
            <a:extLst>
              <a:ext uri="{FF2B5EF4-FFF2-40B4-BE49-F238E27FC236}">
                <a16:creationId xmlns:a16="http://schemas.microsoft.com/office/drawing/2014/main" id="{403E1265-2677-7385-D541-D5466770294C}"/>
              </a:ext>
            </a:extLst>
          </p:cNvPr>
          <p:cNvSpPr txBox="1"/>
          <p:nvPr/>
        </p:nvSpPr>
        <p:spPr>
          <a:xfrm>
            <a:off x="7586702" y="5756291"/>
            <a:ext cx="1828800" cy="7213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1500">
                <a:solidFill>
                  <a:srgbClr val="114097"/>
                </a:solidFill>
                <a:effectLst/>
                <a:latin typeface="Poppins" pitchFamily="2" charset="77"/>
                <a:cs typeface="Poppins" pitchFamily="2" charset="77"/>
              </a:rPr>
              <a:t>Fertility Treatment</a:t>
            </a:r>
          </a:p>
          <a:p>
            <a:pPr>
              <a:lnSpc>
                <a:spcPct val="90000"/>
              </a:lnSpc>
            </a:pPr>
            <a:r>
              <a:rPr lang="en-US" sz="1500">
                <a:solidFill>
                  <a:srgbClr val="114097"/>
                </a:solidFill>
                <a:latin typeface="Poppins" pitchFamily="2" charset="77"/>
                <a:cs typeface="Poppins" pitchFamily="2" charset="77"/>
              </a:rPr>
              <a:t>Coverage</a:t>
            </a:r>
          </a:p>
        </p:txBody>
      </p:sp>
      <p:sp>
        <p:nvSpPr>
          <p:cNvPr id="10" name="TextBox 25">
            <a:extLst>
              <a:ext uri="{FF2B5EF4-FFF2-40B4-BE49-F238E27FC236}">
                <a16:creationId xmlns:a16="http://schemas.microsoft.com/office/drawing/2014/main" id="{B75A5A45-8338-CD15-A06B-1884A9373902}"/>
              </a:ext>
            </a:extLst>
          </p:cNvPr>
          <p:cNvSpPr txBox="1"/>
          <p:nvPr/>
        </p:nvSpPr>
        <p:spPr>
          <a:xfrm>
            <a:off x="9130884" y="5756291"/>
            <a:ext cx="1557867" cy="7411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1500">
                <a:solidFill>
                  <a:srgbClr val="114097"/>
                </a:solidFill>
                <a:effectLst/>
                <a:latin typeface="Poppins" pitchFamily="2" charset="77"/>
                <a:cs typeface="Poppins" pitchFamily="2" charset="77"/>
              </a:rPr>
              <a:t>Adoption &amp; Surrogacy Coaching</a:t>
            </a:r>
            <a:endParaRPr lang="en-US" sz="1500">
              <a:solidFill>
                <a:srgbClr val="114097"/>
              </a:solidFill>
              <a:latin typeface="Poppins" pitchFamily="2" charset="77"/>
              <a:cs typeface="Poppins" pitchFamily="2" charset="77"/>
            </a:endParaRPr>
          </a:p>
        </p:txBody>
      </p:sp>
      <p:sp>
        <p:nvSpPr>
          <p:cNvPr id="11" name="TextBox 26">
            <a:extLst>
              <a:ext uri="{FF2B5EF4-FFF2-40B4-BE49-F238E27FC236}">
                <a16:creationId xmlns:a16="http://schemas.microsoft.com/office/drawing/2014/main" id="{21D24795-7BA2-4957-816F-3DF598407280}"/>
              </a:ext>
            </a:extLst>
          </p:cNvPr>
          <p:cNvSpPr txBox="1"/>
          <p:nvPr/>
        </p:nvSpPr>
        <p:spPr>
          <a:xfrm>
            <a:off x="10780092" y="5756291"/>
            <a:ext cx="1557867" cy="72026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1500">
                <a:solidFill>
                  <a:srgbClr val="114097"/>
                </a:solidFill>
                <a:effectLst/>
                <a:latin typeface="Poppins" pitchFamily="2" charset="77"/>
                <a:cs typeface="Poppins" pitchFamily="2" charset="77"/>
              </a:rPr>
              <a:t>Doctor-</a:t>
            </a:r>
          </a:p>
          <a:p>
            <a:pPr>
              <a:lnSpc>
                <a:spcPct val="90000"/>
              </a:lnSpc>
            </a:pPr>
            <a:r>
              <a:rPr lang="en-US" sz="1500">
                <a:solidFill>
                  <a:srgbClr val="114097"/>
                </a:solidFill>
                <a:latin typeface="Poppins" pitchFamily="2" charset="77"/>
                <a:cs typeface="Poppins" pitchFamily="2" charset="77"/>
              </a:rPr>
              <a:t>Approved</a:t>
            </a:r>
          </a:p>
          <a:p>
            <a:pPr>
              <a:lnSpc>
                <a:spcPct val="90000"/>
              </a:lnSpc>
            </a:pPr>
            <a:r>
              <a:rPr lang="en-US" sz="1500">
                <a:solidFill>
                  <a:srgbClr val="114097"/>
                </a:solidFill>
                <a:latin typeface="Poppins" pitchFamily="2" charset="77"/>
                <a:cs typeface="Poppins" pitchFamily="2" charset="77"/>
              </a:rPr>
              <a:t>Resources</a:t>
            </a:r>
          </a:p>
        </p:txBody>
      </p:sp>
      <p:sp>
        <p:nvSpPr>
          <p:cNvPr id="12" name="TextBox 27">
            <a:extLst>
              <a:ext uri="{FF2B5EF4-FFF2-40B4-BE49-F238E27FC236}">
                <a16:creationId xmlns:a16="http://schemas.microsoft.com/office/drawing/2014/main" id="{C9A11734-6A47-1ADC-1467-9B963CACC4A4}"/>
              </a:ext>
            </a:extLst>
          </p:cNvPr>
          <p:cNvSpPr txBox="1"/>
          <p:nvPr/>
        </p:nvSpPr>
        <p:spPr>
          <a:xfrm>
            <a:off x="3048422" y="6576052"/>
            <a:ext cx="9586965" cy="2185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rgbClr val="1D2D5B"/>
                </a:solidFill>
                <a:effectLst/>
                <a:latin typeface="Poppins" pitchFamily="2" charset="77"/>
                <a:cs typeface="Poppins" pitchFamily="2" charset="77"/>
              </a:rPr>
              <a:t>You must be enrolled in an eligible medical plan to have access to the Progyny benefit. You are subject to financial responsibility according to your plan.</a:t>
            </a:r>
            <a:endParaRPr lang="en-US" sz="800">
              <a:solidFill>
                <a:srgbClr val="1D2D5B"/>
              </a:solidFill>
              <a:latin typeface="Poppins" pitchFamily="2" charset="77"/>
              <a:cs typeface="Poppins" pitchFamily="2" charset="77"/>
            </a:endParaRPr>
          </a:p>
        </p:txBody>
      </p:sp>
      <p:sp>
        <p:nvSpPr>
          <p:cNvPr id="13" name="TextBox 43">
            <a:extLst>
              <a:ext uri="{FF2B5EF4-FFF2-40B4-BE49-F238E27FC236}">
                <a16:creationId xmlns:a16="http://schemas.microsoft.com/office/drawing/2014/main" id="{B4432FF4-26B2-718F-888D-B9487252FF03}"/>
              </a:ext>
            </a:extLst>
          </p:cNvPr>
          <p:cNvSpPr txBox="1"/>
          <p:nvPr/>
        </p:nvSpPr>
        <p:spPr>
          <a:xfrm>
            <a:off x="7613188" y="6353215"/>
            <a:ext cx="137342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rgbClr val="114097"/>
                </a:solidFill>
                <a:latin typeface="Poppins" pitchFamily="2" charset="77"/>
                <a:cs typeface="Poppins" pitchFamily="2" charset="77"/>
              </a:rPr>
              <a:t>IUI, IVF, &amp; more</a:t>
            </a:r>
          </a:p>
        </p:txBody>
      </p:sp>
      <p:sp>
        <p:nvSpPr>
          <p:cNvPr id="38" name="Text Placeholder 2">
            <a:extLst>
              <a:ext uri="{FF2B5EF4-FFF2-40B4-BE49-F238E27FC236}">
                <a16:creationId xmlns:a16="http://schemas.microsoft.com/office/drawing/2014/main" id="{D9393933-7039-E300-462A-7AD4CE40915E}"/>
              </a:ext>
            </a:extLst>
          </p:cNvPr>
          <p:cNvSpPr txBox="1">
            <a:spLocks/>
          </p:cNvSpPr>
          <p:nvPr/>
        </p:nvSpPr>
        <p:spPr>
          <a:xfrm>
            <a:off x="349608" y="1075546"/>
            <a:ext cx="5097035" cy="3267851"/>
          </a:xfrm>
          <a:prstGeom prst="rect">
            <a:avLst/>
          </a:prstGeom>
        </p:spPr>
        <p:txBody>
          <a:bodyPr vert="horz" lIns="91440" tIns="45720" rIns="91440" bIns="45720" numCol="1" rtlCol="0" anchor="t">
            <a:noAutofit/>
          </a:bodyPr>
          <a:lstStyle>
            <a:defPPr>
              <a:defRPr lang="en-US"/>
            </a:defPPr>
            <a:lvl1pPr marL="0" indent="0" algn="l" defTabSz="609539" rtl="0" eaLnBrk="1" latinLnBrk="0" hangingPunct="1">
              <a:spcBef>
                <a:spcPct val="20000"/>
              </a:spcBef>
              <a:buFont typeface="Arial"/>
              <a:buNone/>
              <a:tabLst/>
              <a:defRPr sz="2000" kern="1200">
                <a:solidFill>
                  <a:schemeClr val="tx1"/>
                </a:solidFill>
                <a:latin typeface="Poppins" pitchFamily="2" charset="77"/>
                <a:ea typeface="+mn-ea"/>
                <a:cs typeface="Poppins" pitchFamily="2" charset="77"/>
              </a:defRPr>
            </a:lvl1pPr>
            <a:lvl2pPr marL="613803" indent="-230706" algn="l" defTabSz="609539" rtl="0" eaLnBrk="1" latinLnBrk="0" hangingPunct="1">
              <a:spcBef>
                <a:spcPct val="20000"/>
              </a:spcBef>
              <a:buFont typeface="Arial" panose="020B0604020202020204" pitchFamily="34" charset="0"/>
              <a:buChar char="•"/>
              <a:tabLst/>
              <a:defRPr sz="1800" kern="1200">
                <a:solidFill>
                  <a:schemeClr val="tx1"/>
                </a:solidFill>
                <a:latin typeface="Poppins" pitchFamily="2" charset="77"/>
                <a:ea typeface="+mn-ea"/>
                <a:cs typeface="Poppins" pitchFamily="2" charset="77"/>
              </a:defRPr>
            </a:lvl2pPr>
            <a:lvl3pPr marL="1219140" indent="-222240" algn="l" defTabSz="609539" rtl="0" eaLnBrk="1" latinLnBrk="0" hangingPunct="1">
              <a:spcBef>
                <a:spcPct val="20000"/>
              </a:spcBef>
              <a:buFont typeface="Arial"/>
              <a:buChar char="•"/>
              <a:tabLst/>
              <a:defRPr sz="1400" kern="1200">
                <a:solidFill>
                  <a:schemeClr val="tx1"/>
                </a:solidFill>
                <a:latin typeface="Poppins" pitchFamily="2" charset="77"/>
                <a:ea typeface="+mn-ea"/>
                <a:cs typeface="Poppins" pitchFamily="2" charset="77"/>
              </a:defRPr>
            </a:lvl3pPr>
            <a:lvl4pPr marL="1832942" indent="-222240" algn="l" defTabSz="609539" rtl="0" eaLnBrk="1" latinLnBrk="0" hangingPunct="1">
              <a:spcBef>
                <a:spcPct val="20000"/>
              </a:spcBef>
              <a:buFont typeface="Courier New" panose="02070309020205020404" pitchFamily="49" charset="0"/>
              <a:buChar char="o"/>
              <a:tabLst/>
              <a:defRPr sz="1400" kern="1200">
                <a:solidFill>
                  <a:schemeClr val="tx1"/>
                </a:solidFill>
                <a:latin typeface="Poppins" pitchFamily="2" charset="77"/>
                <a:ea typeface="+mn-ea"/>
                <a:cs typeface="Poppins" pitchFamily="2" charset="77"/>
              </a:defRPr>
            </a:lvl4pPr>
            <a:lvl5pPr marL="2440395" indent="-228589" algn="l" defTabSz="609539" rtl="0" eaLnBrk="1" latinLnBrk="0" hangingPunct="1">
              <a:spcBef>
                <a:spcPct val="20000"/>
              </a:spcBef>
              <a:buFont typeface="Arial"/>
              <a:buChar char="»"/>
              <a:tabLst/>
              <a:defRPr sz="1400" kern="1200">
                <a:solidFill>
                  <a:schemeClr val="tx1"/>
                </a:solidFill>
                <a:latin typeface="Poppins" pitchFamily="2" charset="77"/>
                <a:ea typeface="+mn-ea"/>
                <a:cs typeface="Poppins" pitchFamily="2" charset="77"/>
              </a:defRPr>
            </a:lvl5pPr>
            <a:lvl6pPr marL="3352464" indent="-304768" algn="l" defTabSz="609539" rtl="0" eaLnBrk="1" latinLnBrk="0" hangingPunct="1">
              <a:spcBef>
                <a:spcPct val="20000"/>
              </a:spcBef>
              <a:buFont typeface="Arial"/>
              <a:buChar char="•"/>
              <a:defRPr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667" kern="1200">
                <a:solidFill>
                  <a:schemeClr val="tx1"/>
                </a:solidFill>
                <a:latin typeface="+mn-lt"/>
                <a:ea typeface="+mn-ea"/>
                <a:cs typeface="+mn-cs"/>
              </a:defRPr>
            </a:lvl9pPr>
          </a:lstStyle>
          <a:p>
            <a:pPr marL="6350" marR="0" lvl="0" indent="0" algn="l" defTabSz="609539" rtl="0" eaLnBrk="1" fontAlgn="auto" latinLnBrk="0" hangingPunct="1">
              <a:spcBef>
                <a:spcPts val="0"/>
              </a:spcBef>
              <a:buClrTx/>
              <a:buSzTx/>
              <a:buFont typeface="Arial"/>
              <a:buNone/>
              <a:tabLst/>
              <a:defRPr/>
            </a:pPr>
            <a:r>
              <a:rPr kumimoji="0" lang="en-US" sz="4000" i="0" u="none" strike="noStrike" kern="1200" cap="none" spc="0" normalizeH="0" baseline="0" noProof="0">
                <a:ln>
                  <a:noFill/>
                </a:ln>
                <a:solidFill>
                  <a:schemeClr val="tx2"/>
                </a:solidFill>
                <a:effectLst/>
                <a:uLnTx/>
                <a:uFillTx/>
                <a:latin typeface="Poppins SemiBold"/>
                <a:ea typeface="+mn-ea"/>
                <a:cs typeface="Poppins SemiBold"/>
              </a:rPr>
              <a:t>Honoring</a:t>
            </a:r>
            <a:br>
              <a:rPr lang="en-US" sz="4000" i="0" u="none" strike="noStrike" kern="1200" cap="none" spc="0" normalizeH="0" baseline="0" noProof="0">
                <a:ln>
                  <a:noFill/>
                </a:ln>
                <a:effectLst/>
                <a:uLnTx/>
                <a:uFillTx/>
                <a:latin typeface="Poppins SemiBold"/>
                <a:cs typeface="Poppins SemiBold"/>
              </a:rPr>
            </a:br>
            <a:r>
              <a:rPr kumimoji="0" lang="en-US" sz="4000" i="0" u="none" strike="noStrike" kern="1200" cap="none" spc="0" normalizeH="0" baseline="0" noProof="0">
                <a:ln>
                  <a:noFill/>
                </a:ln>
                <a:solidFill>
                  <a:schemeClr val="tx2"/>
                </a:solidFill>
                <a:effectLst/>
                <a:uLnTx/>
                <a:uFillTx/>
                <a:latin typeface="Poppins SemiBold"/>
                <a:ea typeface="+mn-ea"/>
                <a:cs typeface="Poppins SemiBold"/>
              </a:rPr>
              <a:t>National</a:t>
            </a:r>
            <a:r>
              <a:rPr lang="en-US" sz="4000">
                <a:solidFill>
                  <a:schemeClr val="tx2"/>
                </a:solidFill>
                <a:latin typeface="Poppins SemiBold"/>
                <a:cs typeface="Poppins SemiBold"/>
              </a:rPr>
              <a:t> </a:t>
            </a:r>
            <a:r>
              <a:rPr kumimoji="0" lang="en-US" sz="4000" i="0" u="none" strike="noStrike" kern="1200" cap="none" spc="0" normalizeH="0" baseline="0" noProof="0">
                <a:ln>
                  <a:noFill/>
                </a:ln>
                <a:solidFill>
                  <a:schemeClr val="tx2"/>
                </a:solidFill>
                <a:effectLst/>
                <a:uLnTx/>
                <a:uFillTx/>
                <a:latin typeface="Poppins SemiBold"/>
                <a:ea typeface="+mn-ea"/>
                <a:cs typeface="Poppins SemiBold"/>
              </a:rPr>
              <a:t>Infertility Awareness Week </a:t>
            </a:r>
            <a:endParaRPr lang="en-US" sz="4000" i="0" u="none" strike="noStrike" kern="1200" cap="none" spc="0" normalizeH="0" baseline="0" noProof="0">
              <a:ln>
                <a:noFill/>
              </a:ln>
              <a:solidFill>
                <a:schemeClr val="tx2"/>
              </a:solidFill>
              <a:effectLst/>
              <a:uLnTx/>
              <a:uFillTx/>
              <a:latin typeface="Poppins SemiBold"/>
              <a:cs typeface="Poppins SemiBold"/>
            </a:endParaRPr>
          </a:p>
          <a:p>
            <a:pPr marL="6350" marR="0" lvl="0" indent="0" algn="l" defTabSz="609539" rtl="0" eaLnBrk="1" fontAlgn="auto" latinLnBrk="0" hangingPunct="1">
              <a:spcBef>
                <a:spcPts val="0"/>
              </a:spcBef>
              <a:spcAft>
                <a:spcPts val="800"/>
              </a:spcAft>
              <a:buClrTx/>
              <a:buSzTx/>
              <a:buFont typeface="Arial"/>
              <a:buNone/>
              <a:tabLst/>
              <a:defRPr/>
            </a:pPr>
            <a:r>
              <a:rPr kumimoji="0" lang="en-US" sz="2800" i="0" u="none" strike="noStrike" kern="1200" cap="none" spc="0" normalizeH="0" baseline="0" noProof="0">
                <a:ln>
                  <a:noFill/>
                </a:ln>
                <a:solidFill>
                  <a:schemeClr val="tx2"/>
                </a:solidFill>
                <a:effectLst/>
                <a:uLnTx/>
                <a:uFillTx/>
                <a:latin typeface="Poppins SemiBold"/>
                <a:ea typeface="+mn-ea"/>
                <a:cs typeface="Poppins SemiBold"/>
              </a:rPr>
              <a:t>April </a:t>
            </a:r>
            <a:r>
              <a:rPr lang="en-US" sz="2800">
                <a:solidFill>
                  <a:schemeClr val="tx2"/>
                </a:solidFill>
                <a:latin typeface="Poppins SemiBold"/>
                <a:cs typeface="Poppins SemiBold"/>
              </a:rPr>
              <a:t>19-25</a:t>
            </a:r>
            <a:endParaRPr lang="en-US" sz="2800" i="0" u="none" strike="noStrike" kern="1200" cap="none" spc="0" normalizeH="0" baseline="0" noProof="0">
              <a:ln>
                <a:noFill/>
              </a:ln>
              <a:solidFill>
                <a:schemeClr val="tx2"/>
              </a:solidFill>
              <a:effectLst/>
              <a:uLnTx/>
              <a:uFillTx/>
              <a:latin typeface="Poppins SemiBold" pitchFamily="2" charset="77"/>
              <a:cs typeface="Poppins SemiBold" pitchFamily="2" charset="77"/>
            </a:endParaRPr>
          </a:p>
          <a:p>
            <a:pPr marL="6350" marR="0" lvl="0" indent="0" algn="l" defTabSz="609539" rtl="0" eaLnBrk="1" fontAlgn="auto" latinLnBrk="0" hangingPunct="1">
              <a:lnSpc>
                <a:spcPct val="110000"/>
              </a:lnSpc>
              <a:spcBef>
                <a:spcPts val="500"/>
              </a:spcBef>
              <a:buClrTx/>
              <a:buSzTx/>
              <a:buFont typeface="Arial"/>
              <a:buNone/>
              <a:tabLst/>
              <a:defRPr/>
            </a:pPr>
            <a:r>
              <a:rPr kumimoji="0" lang="en-US" sz="1600" b="0" u="none" strike="noStrike" kern="1200" cap="none" spc="0" normalizeH="0" baseline="0" noProof="0">
                <a:ln>
                  <a:noFill/>
                </a:ln>
                <a:solidFill>
                  <a:schemeClr val="tx2"/>
                </a:solidFill>
                <a:effectLst/>
                <a:uLnTx/>
                <a:uFillTx/>
                <a:latin typeface="Poppins"/>
                <a:ea typeface="+mn-ea"/>
                <a:cs typeface="Poppins"/>
              </a:rPr>
              <a:t>1 in 6 people experience infertility. </a:t>
            </a:r>
            <a:endParaRPr lang="en-US" sz="1600" b="0" u="none" strike="noStrike" kern="1200" cap="none" spc="0" normalizeH="0" baseline="0" noProof="0">
              <a:ln>
                <a:noFill/>
              </a:ln>
              <a:solidFill>
                <a:schemeClr val="tx2"/>
              </a:solidFill>
              <a:effectLst/>
              <a:uLnTx/>
              <a:uFillTx/>
              <a:latin typeface="Poppins"/>
              <a:cs typeface="Poppins"/>
            </a:endParaRPr>
          </a:p>
          <a:p>
            <a:pPr marL="6350" marR="0" lvl="0" indent="0" algn="l" defTabSz="609539" rtl="0" eaLnBrk="1" fontAlgn="auto" latinLnBrk="0" hangingPunct="1">
              <a:lnSpc>
                <a:spcPct val="110000"/>
              </a:lnSpc>
              <a:spcBef>
                <a:spcPts val="0"/>
              </a:spcBef>
              <a:spcAft>
                <a:spcPts val="1200"/>
              </a:spcAft>
              <a:buClrTx/>
              <a:buSzTx/>
              <a:buFont typeface="Arial"/>
              <a:buNone/>
              <a:tabLst/>
              <a:defRPr/>
            </a:pPr>
            <a:r>
              <a:rPr kumimoji="0" lang="en-US" sz="1600" b="0" u="none" strike="noStrike" kern="1200" cap="none" spc="0" normalizeH="0" baseline="0" noProof="0">
                <a:ln>
                  <a:noFill/>
                </a:ln>
                <a:solidFill>
                  <a:schemeClr val="tx2"/>
                </a:solidFill>
                <a:effectLst/>
                <a:uLnTx/>
                <a:uFillTx/>
                <a:latin typeface="Poppins"/>
                <a:ea typeface="+mn-ea"/>
                <a:cs typeface="Poppins"/>
              </a:rPr>
              <a:t>You are not alone. </a:t>
            </a:r>
          </a:p>
        </p:txBody>
      </p:sp>
      <p:pic>
        <p:nvPicPr>
          <p:cNvPr id="39" name="Picture 38">
            <a:extLst>
              <a:ext uri="{FF2B5EF4-FFF2-40B4-BE49-F238E27FC236}">
                <a16:creationId xmlns:a16="http://schemas.microsoft.com/office/drawing/2014/main" id="{8AEB8908-F639-E21A-78BD-2496918EC430}"/>
              </a:ext>
            </a:extLst>
          </p:cNvPr>
          <p:cNvPicPr>
            <a:picLocks noChangeAspect="1"/>
          </p:cNvPicPr>
          <p:nvPr/>
        </p:nvPicPr>
        <p:blipFill>
          <a:blip r:embed="rId3"/>
          <a:stretch>
            <a:fillRect/>
          </a:stretch>
        </p:blipFill>
        <p:spPr>
          <a:xfrm>
            <a:off x="286283" y="240977"/>
            <a:ext cx="2365017" cy="664551"/>
          </a:xfrm>
          <a:prstGeom prst="rect">
            <a:avLst/>
          </a:prstGeom>
        </p:spPr>
      </p:pic>
      <p:sp>
        <p:nvSpPr>
          <p:cNvPr id="41" name="Rectangle 40">
            <a:extLst>
              <a:ext uri="{FF2B5EF4-FFF2-40B4-BE49-F238E27FC236}">
                <a16:creationId xmlns:a16="http://schemas.microsoft.com/office/drawing/2014/main" id="{33195F61-AA00-9397-F08F-DEF9B1A6A099}"/>
              </a:ext>
            </a:extLst>
          </p:cNvPr>
          <p:cNvSpPr/>
          <p:nvPr/>
        </p:nvSpPr>
        <p:spPr>
          <a:xfrm rot="5400000">
            <a:off x="2993136" y="1294159"/>
            <a:ext cx="523824" cy="6759772"/>
          </a:xfrm>
          <a:prstGeom prst="ellipse">
            <a:avLst/>
          </a:prstGeom>
          <a:solidFill>
            <a:srgbClr val="F1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6F3B360-AC3C-44A2-9118-AD3CE8126D83}"/>
              </a:ext>
            </a:extLst>
          </p:cNvPr>
          <p:cNvSpPr/>
          <p:nvPr/>
        </p:nvSpPr>
        <p:spPr>
          <a:xfrm rot="16080000">
            <a:off x="10766513" y="3475275"/>
            <a:ext cx="557856" cy="2367364"/>
          </a:xfrm>
          <a:prstGeom prst="triangle">
            <a:avLst/>
          </a:prstGeom>
          <a:solidFill>
            <a:srgbClr val="F1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3201224-C762-1472-70C9-9BCE9839ABA2}"/>
              </a:ext>
            </a:extLst>
          </p:cNvPr>
          <p:cNvSpPr/>
          <p:nvPr/>
        </p:nvSpPr>
        <p:spPr>
          <a:xfrm>
            <a:off x="7939711" y="-884556"/>
            <a:ext cx="4944431" cy="5010115"/>
          </a:xfrm>
          <a:prstGeom prst="ellipse">
            <a:avLst/>
          </a:prstGeom>
          <a:solidFill>
            <a:srgbClr val="F1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orange ribbon on a black background&#10;&#10;AI-generated content may be incorrect.">
            <a:extLst>
              <a:ext uri="{FF2B5EF4-FFF2-40B4-BE49-F238E27FC236}">
                <a16:creationId xmlns:a16="http://schemas.microsoft.com/office/drawing/2014/main" id="{2EC438AA-F695-FB31-6369-F3FF57258646}"/>
              </a:ext>
            </a:extLst>
          </p:cNvPr>
          <p:cNvPicPr>
            <a:picLocks noChangeAspect="1"/>
          </p:cNvPicPr>
          <p:nvPr/>
        </p:nvPicPr>
        <p:blipFill>
          <a:blip r:embed="rId4"/>
          <a:stretch>
            <a:fillRect/>
          </a:stretch>
        </p:blipFill>
        <p:spPr>
          <a:xfrm rot="-900000">
            <a:off x="2760139" y="246457"/>
            <a:ext cx="1261498" cy="1653476"/>
          </a:xfrm>
          <a:prstGeom prst="rect">
            <a:avLst/>
          </a:prstGeom>
        </p:spPr>
      </p:pic>
      <p:sp>
        <p:nvSpPr>
          <p:cNvPr id="50" name="TextBox 20">
            <a:extLst>
              <a:ext uri="{FF2B5EF4-FFF2-40B4-BE49-F238E27FC236}">
                <a16:creationId xmlns:a16="http://schemas.microsoft.com/office/drawing/2014/main" id="{1AC3F046-2E3A-889E-74BE-FF3A6616E8C0}"/>
              </a:ext>
            </a:extLst>
          </p:cNvPr>
          <p:cNvSpPr txBox="1"/>
          <p:nvPr/>
        </p:nvSpPr>
        <p:spPr>
          <a:xfrm>
            <a:off x="210853" y="4750452"/>
            <a:ext cx="2766394" cy="169277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00" b="1" dirty="0">
                <a:solidFill>
                  <a:srgbClr val="114097"/>
                </a:solidFill>
                <a:latin typeface="Poppins SemiBold"/>
                <a:cs typeface="Poppins SemiBold"/>
              </a:rPr>
              <a:t>Support starts</a:t>
            </a:r>
            <a:endParaRPr lang="en-US" sz="2300" dirty="0"/>
          </a:p>
          <a:p>
            <a:r>
              <a:rPr lang="en-US" sz="2300" b="1" dirty="0">
                <a:solidFill>
                  <a:srgbClr val="114097"/>
                </a:solidFill>
                <a:latin typeface="Poppins SemiBold"/>
                <a:cs typeface="Poppins SemiBold"/>
              </a:rPr>
              <a:t>today:</a:t>
            </a:r>
          </a:p>
          <a:p>
            <a:endParaRPr lang="en-US" sz="1200" b="1" dirty="0">
              <a:solidFill>
                <a:srgbClr val="114097"/>
              </a:solidFill>
              <a:latin typeface="Poppins SemiBold"/>
              <a:cs typeface="Poppins SemiBold"/>
            </a:endParaRPr>
          </a:p>
          <a:p>
            <a:r>
              <a:rPr lang="en-US" sz="2300" b="1" dirty="0">
                <a:solidFill>
                  <a:srgbClr val="114097"/>
                </a:solidFill>
                <a:latin typeface="Poppins SemiBold"/>
                <a:cs typeface="Poppins SemiBold"/>
              </a:rPr>
              <a:t>Call </a:t>
            </a:r>
            <a:r>
              <a:rPr lang="en-US" sz="2300" b="1" dirty="0" err="1">
                <a:solidFill>
                  <a:srgbClr val="114097"/>
                </a:solidFill>
                <a:highlight>
                  <a:srgbClr val="FFFF00"/>
                </a:highlight>
                <a:latin typeface="Poppins SemiBold"/>
                <a:cs typeface="Poppins SemiBold"/>
              </a:rPr>
              <a:t>xxx.xxx.xxxx</a:t>
            </a:r>
            <a:endParaRPr lang="en-US" sz="2300" b="1">
              <a:solidFill>
                <a:srgbClr val="114097"/>
              </a:solidFill>
              <a:highlight>
                <a:srgbClr val="FFFF00"/>
              </a:highlight>
              <a:latin typeface="Poppins SemiBold"/>
              <a:cs typeface="Poppins SemiBold"/>
            </a:endParaRPr>
          </a:p>
          <a:p>
            <a:r>
              <a:rPr lang="en-US" sz="2300" b="1" dirty="0">
                <a:solidFill>
                  <a:srgbClr val="114097"/>
                </a:solidFill>
                <a:latin typeface="Poppins SemiBold"/>
                <a:cs typeface="Poppins SemiBold"/>
              </a:rPr>
              <a:t>to get started</a:t>
            </a:r>
          </a:p>
        </p:txBody>
      </p:sp>
      <p:sp>
        <p:nvSpPr>
          <p:cNvPr id="51" name="TextBox 50">
            <a:extLst>
              <a:ext uri="{FF2B5EF4-FFF2-40B4-BE49-F238E27FC236}">
                <a16:creationId xmlns:a16="http://schemas.microsoft.com/office/drawing/2014/main" id="{FF93531D-C558-3CB8-E32C-717CDCD6EB1A}"/>
              </a:ext>
            </a:extLst>
          </p:cNvPr>
          <p:cNvSpPr txBox="1"/>
          <p:nvPr/>
        </p:nvSpPr>
        <p:spPr>
          <a:xfrm>
            <a:off x="8345868" y="236689"/>
            <a:ext cx="3876843"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rgbClr val="122B5B"/>
                </a:solidFill>
                <a:latin typeface="Poppins SemiBold"/>
              </a:rPr>
              <a:t>Join our webinar! </a:t>
            </a:r>
            <a:endParaRPr lang="en-US">
              <a:solidFill>
                <a:srgbClr val="000000"/>
              </a:solidFill>
              <a:latin typeface="Aptos" panose="020B0004020202020204"/>
            </a:endParaRPr>
          </a:p>
          <a:p>
            <a:pPr algn="ctr"/>
            <a:endParaRPr lang="en-US">
              <a:solidFill>
                <a:srgbClr val="000000"/>
              </a:solidFill>
              <a:latin typeface="Aptos" panose="020B0004020202020204"/>
              <a:cs typeface="Poppins SemiBold"/>
            </a:endParaRPr>
          </a:p>
        </p:txBody>
      </p:sp>
      <p:pic>
        <p:nvPicPr>
          <p:cNvPr id="52" name="Picture 51" descr="A qr code with a flower&#10;&#10;AI-generated content may be incorrect.">
            <a:extLst>
              <a:ext uri="{FF2B5EF4-FFF2-40B4-BE49-F238E27FC236}">
                <a16:creationId xmlns:a16="http://schemas.microsoft.com/office/drawing/2014/main" id="{4B2867EE-0084-35E3-FE5B-AFF072921857}"/>
              </a:ext>
            </a:extLst>
          </p:cNvPr>
          <p:cNvPicPr>
            <a:picLocks noChangeAspect="1"/>
          </p:cNvPicPr>
          <p:nvPr/>
        </p:nvPicPr>
        <p:blipFill>
          <a:blip r:embed="rId5"/>
          <a:stretch>
            <a:fillRect/>
          </a:stretch>
        </p:blipFill>
        <p:spPr>
          <a:xfrm>
            <a:off x="9300518" y="650234"/>
            <a:ext cx="1960199" cy="1920093"/>
          </a:xfrm>
          <a:prstGeom prst="rect">
            <a:avLst/>
          </a:prstGeom>
        </p:spPr>
      </p:pic>
      <p:sp>
        <p:nvSpPr>
          <p:cNvPr id="3" name="TextBox 2">
            <a:extLst>
              <a:ext uri="{FF2B5EF4-FFF2-40B4-BE49-F238E27FC236}">
                <a16:creationId xmlns:a16="http://schemas.microsoft.com/office/drawing/2014/main" id="{E36B3A52-494C-AE54-3E24-9690B29A086C}"/>
              </a:ext>
            </a:extLst>
          </p:cNvPr>
          <p:cNvSpPr txBox="1"/>
          <p:nvPr/>
        </p:nvSpPr>
        <p:spPr>
          <a:xfrm>
            <a:off x="8588644" y="2705747"/>
            <a:ext cx="3655017"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2000" i="1" baseline="0">
                <a:solidFill>
                  <a:srgbClr val="122B5B"/>
                </a:solidFill>
                <a:latin typeface="Poppins SemiBold"/>
                <a:ea typeface="Segoe UI"/>
                <a:cs typeface="Segoe UI"/>
              </a:rPr>
              <a:t>What to Expect on a Family Building Journey</a:t>
            </a:r>
            <a:r>
              <a:rPr lang="en-US" sz="2000">
                <a:latin typeface="Poppins SemiBold"/>
                <a:ea typeface="Segoe UI"/>
                <a:cs typeface="Segoe UI"/>
              </a:rPr>
              <a:t>​</a:t>
            </a:r>
          </a:p>
          <a:p>
            <a:pPr algn="ctr" rtl="0"/>
            <a:r>
              <a:rPr lang="en-US" sz="1800" baseline="0">
                <a:solidFill>
                  <a:srgbClr val="122B5B"/>
                </a:solidFill>
                <a:latin typeface="Poppins SemiBold"/>
                <a:ea typeface="Segoe UI"/>
                <a:cs typeface="Segoe UI"/>
              </a:rPr>
              <a:t>April 21, 3 pm ET</a:t>
            </a:r>
          </a:p>
          <a:p>
            <a:pPr algn="ctr"/>
            <a:endParaRPr lang="en-US"/>
          </a:p>
        </p:txBody>
      </p:sp>
      <p:pic>
        <p:nvPicPr>
          <p:cNvPr id="15" name="Picture 14" descr="A blue rectangular object on a black background&#10;&#10;AI-generated content may be incorrect.">
            <a:extLst>
              <a:ext uri="{FF2B5EF4-FFF2-40B4-BE49-F238E27FC236}">
                <a16:creationId xmlns:a16="http://schemas.microsoft.com/office/drawing/2014/main" id="{38CD0721-8237-B75F-1C57-75C2C4CBCDA5}"/>
              </a:ext>
            </a:extLst>
          </p:cNvPr>
          <p:cNvPicPr>
            <a:picLocks noChangeAspect="1"/>
          </p:cNvPicPr>
          <p:nvPr/>
        </p:nvPicPr>
        <p:blipFill>
          <a:blip r:embed="rId6"/>
          <a:stretch>
            <a:fillRect/>
          </a:stretch>
        </p:blipFill>
        <p:spPr>
          <a:xfrm>
            <a:off x="-164757" y="4206953"/>
            <a:ext cx="12449432" cy="561034"/>
          </a:xfrm>
          <a:prstGeom prst="rect">
            <a:avLst/>
          </a:prstGeom>
        </p:spPr>
      </p:pic>
      <p:grpSp>
        <p:nvGrpSpPr>
          <p:cNvPr id="58" name="Group 57">
            <a:extLst>
              <a:ext uri="{FF2B5EF4-FFF2-40B4-BE49-F238E27FC236}">
                <a16:creationId xmlns:a16="http://schemas.microsoft.com/office/drawing/2014/main" id="{D7D34876-09B2-4789-F345-BC3F6E626395}"/>
              </a:ext>
            </a:extLst>
          </p:cNvPr>
          <p:cNvGrpSpPr/>
          <p:nvPr/>
        </p:nvGrpSpPr>
        <p:grpSpPr>
          <a:xfrm>
            <a:off x="3050210" y="4941317"/>
            <a:ext cx="703906" cy="703906"/>
            <a:chOff x="3050210" y="4941317"/>
            <a:chExt cx="703906" cy="703906"/>
          </a:xfrm>
        </p:grpSpPr>
        <p:grpSp>
          <p:nvGrpSpPr>
            <p:cNvPr id="44" name="Group 43">
              <a:extLst>
                <a:ext uri="{FF2B5EF4-FFF2-40B4-BE49-F238E27FC236}">
                  <a16:creationId xmlns:a16="http://schemas.microsoft.com/office/drawing/2014/main" id="{6DD137FC-D45B-A152-A91C-7D8E6658ACA5}"/>
                </a:ext>
              </a:extLst>
            </p:cNvPr>
            <p:cNvGrpSpPr/>
            <p:nvPr/>
          </p:nvGrpSpPr>
          <p:grpSpPr>
            <a:xfrm>
              <a:off x="3050210" y="4941317"/>
              <a:ext cx="703906" cy="703906"/>
              <a:chOff x="2449653" y="4842994"/>
              <a:chExt cx="703906" cy="703906"/>
            </a:xfrm>
          </p:grpSpPr>
          <p:sp>
            <p:nvSpPr>
              <p:cNvPr id="45" name="Oval 44">
                <a:extLst>
                  <a:ext uri="{FF2B5EF4-FFF2-40B4-BE49-F238E27FC236}">
                    <a16:creationId xmlns:a16="http://schemas.microsoft.com/office/drawing/2014/main" id="{B6E45A03-59B4-36B4-0E66-93D16AECD890}"/>
                  </a:ext>
                </a:extLst>
              </p:cNvPr>
              <p:cNvSpPr/>
              <p:nvPr/>
            </p:nvSpPr>
            <p:spPr>
              <a:xfrm>
                <a:off x="2449653" y="4842994"/>
                <a:ext cx="703906" cy="703906"/>
              </a:xfrm>
              <a:prstGeom prst="ellipse">
                <a:avLst/>
              </a:prstGeom>
              <a:solidFill>
                <a:srgbClr val="58C6DF"/>
              </a:solidFill>
              <a:ln w="889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6" name="Picture 45">
                <a:extLst>
                  <a:ext uri="{FF2B5EF4-FFF2-40B4-BE49-F238E27FC236}">
                    <a16:creationId xmlns:a16="http://schemas.microsoft.com/office/drawing/2014/main" id="{1BC87AAE-A297-11FB-0F7A-A62B6A766CE9}"/>
                  </a:ext>
                </a:extLst>
              </p:cNvPr>
              <p:cNvPicPr>
                <a:picLocks noChangeAspect="1"/>
              </p:cNvPicPr>
              <p:nvPr/>
            </p:nvPicPr>
            <p:blipFill>
              <a:blip r:embed="rId7"/>
              <a:stretch>
                <a:fillRect/>
              </a:stretch>
            </p:blipFill>
            <p:spPr>
              <a:xfrm>
                <a:off x="2687071" y="5068538"/>
                <a:ext cx="266700" cy="266700"/>
              </a:xfrm>
              <a:prstGeom prst="rect">
                <a:avLst/>
              </a:prstGeom>
            </p:spPr>
          </p:pic>
        </p:grpSp>
        <p:pic>
          <p:nvPicPr>
            <p:cNvPr id="28" name="Graphic 27">
              <a:extLst>
                <a:ext uri="{FF2B5EF4-FFF2-40B4-BE49-F238E27FC236}">
                  <a16:creationId xmlns:a16="http://schemas.microsoft.com/office/drawing/2014/main" id="{6A6F0962-E0CE-CAC1-95F0-3CEFFBAB7B8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098023" y="4983443"/>
              <a:ext cx="625796" cy="618374"/>
            </a:xfrm>
            <a:prstGeom prst="rect">
              <a:avLst/>
            </a:prstGeom>
          </p:spPr>
        </p:pic>
      </p:grpSp>
      <p:grpSp>
        <p:nvGrpSpPr>
          <p:cNvPr id="40" name="Group 39">
            <a:extLst>
              <a:ext uri="{FF2B5EF4-FFF2-40B4-BE49-F238E27FC236}">
                <a16:creationId xmlns:a16="http://schemas.microsoft.com/office/drawing/2014/main" id="{E406DDF1-833B-4C77-F39E-BC7FE1BE0C6D}"/>
              </a:ext>
            </a:extLst>
          </p:cNvPr>
          <p:cNvGrpSpPr/>
          <p:nvPr/>
        </p:nvGrpSpPr>
        <p:grpSpPr>
          <a:xfrm>
            <a:off x="10857838" y="4941317"/>
            <a:ext cx="703906" cy="703906"/>
            <a:chOff x="10857838" y="4941317"/>
            <a:chExt cx="703906" cy="703906"/>
          </a:xfrm>
        </p:grpSpPr>
        <p:grpSp>
          <p:nvGrpSpPr>
            <p:cNvPr id="19" name="Group 18">
              <a:extLst>
                <a:ext uri="{FF2B5EF4-FFF2-40B4-BE49-F238E27FC236}">
                  <a16:creationId xmlns:a16="http://schemas.microsoft.com/office/drawing/2014/main" id="{803DE69A-0664-0259-B439-EB8FBEAB361C}"/>
                </a:ext>
              </a:extLst>
            </p:cNvPr>
            <p:cNvGrpSpPr/>
            <p:nvPr/>
          </p:nvGrpSpPr>
          <p:grpSpPr>
            <a:xfrm>
              <a:off x="10857838" y="4941317"/>
              <a:ext cx="703906" cy="703906"/>
              <a:chOff x="10784096" y="4842994"/>
              <a:chExt cx="703906" cy="703906"/>
            </a:xfrm>
          </p:grpSpPr>
          <p:sp>
            <p:nvSpPr>
              <p:cNvPr id="20" name="Oval 19">
                <a:extLst>
                  <a:ext uri="{FF2B5EF4-FFF2-40B4-BE49-F238E27FC236}">
                    <a16:creationId xmlns:a16="http://schemas.microsoft.com/office/drawing/2014/main" id="{1816021B-FACC-395A-592D-31D9BAD596EC}"/>
                  </a:ext>
                </a:extLst>
              </p:cNvPr>
              <p:cNvSpPr/>
              <p:nvPr/>
            </p:nvSpPr>
            <p:spPr>
              <a:xfrm>
                <a:off x="10784096" y="4842994"/>
                <a:ext cx="703906" cy="703906"/>
              </a:xfrm>
              <a:prstGeom prst="ellipse">
                <a:avLst/>
              </a:prstGeom>
              <a:solidFill>
                <a:srgbClr val="58C6DF"/>
              </a:solidFill>
              <a:ln w="889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A77A6089-F198-35C4-642C-71B486BEEC0A}"/>
                  </a:ext>
                </a:extLst>
              </p:cNvPr>
              <p:cNvPicPr>
                <a:picLocks noChangeAspect="1"/>
              </p:cNvPicPr>
              <p:nvPr/>
            </p:nvPicPr>
            <p:blipFill>
              <a:blip r:embed="rId9"/>
              <a:stretch>
                <a:fillRect/>
              </a:stretch>
            </p:blipFill>
            <p:spPr>
              <a:xfrm>
                <a:off x="11028099" y="5061700"/>
                <a:ext cx="215900" cy="279400"/>
              </a:xfrm>
              <a:prstGeom prst="rect">
                <a:avLst/>
              </a:prstGeom>
            </p:spPr>
          </p:pic>
        </p:grpSp>
        <p:pic>
          <p:nvPicPr>
            <p:cNvPr id="29" name="Graphic 28">
              <a:extLst>
                <a:ext uri="{FF2B5EF4-FFF2-40B4-BE49-F238E27FC236}">
                  <a16:creationId xmlns:a16="http://schemas.microsoft.com/office/drawing/2014/main" id="{CF171754-221E-9B9D-28A1-B7EB7635BE46}"/>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0894326" y="4985982"/>
              <a:ext cx="624522" cy="616424"/>
            </a:xfrm>
            <a:prstGeom prst="rect">
              <a:avLst/>
            </a:prstGeom>
          </p:spPr>
        </p:pic>
      </p:grpSp>
      <p:grpSp>
        <p:nvGrpSpPr>
          <p:cNvPr id="53" name="Group 52">
            <a:extLst>
              <a:ext uri="{FF2B5EF4-FFF2-40B4-BE49-F238E27FC236}">
                <a16:creationId xmlns:a16="http://schemas.microsoft.com/office/drawing/2014/main" id="{584FD9A0-B4B8-486E-16DD-58256D2C2445}"/>
              </a:ext>
            </a:extLst>
          </p:cNvPr>
          <p:cNvGrpSpPr/>
          <p:nvPr/>
        </p:nvGrpSpPr>
        <p:grpSpPr>
          <a:xfrm>
            <a:off x="9296312" y="4941317"/>
            <a:ext cx="703906" cy="703906"/>
            <a:chOff x="9266209" y="4941317"/>
            <a:chExt cx="703906" cy="703906"/>
          </a:xfrm>
        </p:grpSpPr>
        <p:grpSp>
          <p:nvGrpSpPr>
            <p:cNvPr id="18" name="Group 17">
              <a:extLst>
                <a:ext uri="{FF2B5EF4-FFF2-40B4-BE49-F238E27FC236}">
                  <a16:creationId xmlns:a16="http://schemas.microsoft.com/office/drawing/2014/main" id="{479CD70A-CDF3-1E4A-852A-C65A06DB80A5}"/>
                </a:ext>
              </a:extLst>
            </p:cNvPr>
            <p:cNvGrpSpPr/>
            <p:nvPr/>
          </p:nvGrpSpPr>
          <p:grpSpPr>
            <a:xfrm>
              <a:off x="9266209" y="4941317"/>
              <a:ext cx="703906" cy="703906"/>
              <a:chOff x="9101969" y="4842994"/>
              <a:chExt cx="703906" cy="703906"/>
            </a:xfrm>
          </p:grpSpPr>
          <p:sp>
            <p:nvSpPr>
              <p:cNvPr id="22" name="Oval 21">
                <a:extLst>
                  <a:ext uri="{FF2B5EF4-FFF2-40B4-BE49-F238E27FC236}">
                    <a16:creationId xmlns:a16="http://schemas.microsoft.com/office/drawing/2014/main" id="{1EC69BC0-5AA0-600E-7166-949CCCBF1227}"/>
                  </a:ext>
                </a:extLst>
              </p:cNvPr>
              <p:cNvSpPr/>
              <p:nvPr/>
            </p:nvSpPr>
            <p:spPr>
              <a:xfrm>
                <a:off x="9101969" y="4842994"/>
                <a:ext cx="703906" cy="703906"/>
              </a:xfrm>
              <a:prstGeom prst="ellipse">
                <a:avLst/>
              </a:prstGeom>
              <a:solidFill>
                <a:srgbClr val="58C6DF"/>
              </a:solidFill>
              <a:ln w="889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3" name="Picture 22">
                <a:extLst>
                  <a:ext uri="{FF2B5EF4-FFF2-40B4-BE49-F238E27FC236}">
                    <a16:creationId xmlns:a16="http://schemas.microsoft.com/office/drawing/2014/main" id="{45043711-D679-881F-F999-C53BCBE3B507}"/>
                  </a:ext>
                </a:extLst>
              </p:cNvPr>
              <p:cNvPicPr>
                <a:picLocks noChangeAspect="1"/>
              </p:cNvPicPr>
              <p:nvPr/>
            </p:nvPicPr>
            <p:blipFill>
              <a:blip r:embed="rId11"/>
              <a:stretch>
                <a:fillRect/>
              </a:stretch>
            </p:blipFill>
            <p:spPr>
              <a:xfrm>
                <a:off x="9320572" y="5077492"/>
                <a:ext cx="266700" cy="266700"/>
              </a:xfrm>
              <a:prstGeom prst="rect">
                <a:avLst/>
              </a:prstGeom>
            </p:spPr>
          </p:pic>
        </p:grpSp>
        <p:pic>
          <p:nvPicPr>
            <p:cNvPr id="30" name="Graphic 29">
              <a:extLst>
                <a:ext uri="{FF2B5EF4-FFF2-40B4-BE49-F238E27FC236}">
                  <a16:creationId xmlns:a16="http://schemas.microsoft.com/office/drawing/2014/main" id="{C8B5EE6D-CF1F-1100-1AAD-FF10110ED2DB}"/>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9302087" y="4974609"/>
              <a:ext cx="626796" cy="627797"/>
            </a:xfrm>
            <a:prstGeom prst="rect">
              <a:avLst/>
            </a:prstGeom>
          </p:spPr>
        </p:pic>
      </p:grpSp>
      <p:grpSp>
        <p:nvGrpSpPr>
          <p:cNvPr id="54" name="Group 53">
            <a:extLst>
              <a:ext uri="{FF2B5EF4-FFF2-40B4-BE49-F238E27FC236}">
                <a16:creationId xmlns:a16="http://schemas.microsoft.com/office/drawing/2014/main" id="{9B79DFDE-1B44-71AE-4B08-7A26A9615719}"/>
              </a:ext>
            </a:extLst>
          </p:cNvPr>
          <p:cNvGrpSpPr/>
          <p:nvPr/>
        </p:nvGrpSpPr>
        <p:grpSpPr>
          <a:xfrm>
            <a:off x="7734787" y="4941317"/>
            <a:ext cx="703906" cy="703906"/>
            <a:chOff x="7665172" y="4941317"/>
            <a:chExt cx="703906" cy="703906"/>
          </a:xfrm>
        </p:grpSpPr>
        <p:grpSp>
          <p:nvGrpSpPr>
            <p:cNvPr id="17" name="Group 16">
              <a:extLst>
                <a:ext uri="{FF2B5EF4-FFF2-40B4-BE49-F238E27FC236}">
                  <a16:creationId xmlns:a16="http://schemas.microsoft.com/office/drawing/2014/main" id="{B1C4CEB9-DFFB-D6E2-166A-25D95FE815A4}"/>
                </a:ext>
              </a:extLst>
            </p:cNvPr>
            <p:cNvGrpSpPr/>
            <p:nvPr/>
          </p:nvGrpSpPr>
          <p:grpSpPr>
            <a:xfrm>
              <a:off x="7665172" y="4941317"/>
              <a:ext cx="703906" cy="703906"/>
              <a:chOff x="7419840" y="4842994"/>
              <a:chExt cx="703906" cy="703906"/>
            </a:xfrm>
          </p:grpSpPr>
          <p:sp>
            <p:nvSpPr>
              <p:cNvPr id="24" name="Oval 23">
                <a:extLst>
                  <a:ext uri="{FF2B5EF4-FFF2-40B4-BE49-F238E27FC236}">
                    <a16:creationId xmlns:a16="http://schemas.microsoft.com/office/drawing/2014/main" id="{9F4F796E-34D4-604D-FF00-265CD07DA68B}"/>
                  </a:ext>
                </a:extLst>
              </p:cNvPr>
              <p:cNvSpPr/>
              <p:nvPr/>
            </p:nvSpPr>
            <p:spPr>
              <a:xfrm>
                <a:off x="7419840" y="4842994"/>
                <a:ext cx="703906" cy="703906"/>
              </a:xfrm>
              <a:prstGeom prst="ellipse">
                <a:avLst/>
              </a:prstGeom>
              <a:solidFill>
                <a:srgbClr val="58C6DF"/>
              </a:solidFill>
              <a:ln w="889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5" name="Picture 24">
                <a:extLst>
                  <a:ext uri="{FF2B5EF4-FFF2-40B4-BE49-F238E27FC236}">
                    <a16:creationId xmlns:a16="http://schemas.microsoft.com/office/drawing/2014/main" id="{0FBBB994-9091-1CA9-BADF-4040CE1432D8}"/>
                  </a:ext>
                </a:extLst>
              </p:cNvPr>
              <p:cNvPicPr>
                <a:picLocks noChangeAspect="1"/>
              </p:cNvPicPr>
              <p:nvPr/>
            </p:nvPicPr>
            <p:blipFill>
              <a:blip r:embed="rId13"/>
              <a:stretch>
                <a:fillRect/>
              </a:stretch>
            </p:blipFill>
            <p:spPr>
              <a:xfrm>
                <a:off x="7638443" y="5077492"/>
                <a:ext cx="266700" cy="266700"/>
              </a:xfrm>
              <a:prstGeom prst="rect">
                <a:avLst/>
              </a:prstGeom>
            </p:spPr>
          </p:pic>
        </p:grpSp>
        <p:pic>
          <p:nvPicPr>
            <p:cNvPr id="31" name="Graphic 30">
              <a:extLst>
                <a:ext uri="{FF2B5EF4-FFF2-40B4-BE49-F238E27FC236}">
                  <a16:creationId xmlns:a16="http://schemas.microsoft.com/office/drawing/2014/main" id="{D85F1A27-2C75-0577-4F93-045351884D39}"/>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7709848" y="4985983"/>
              <a:ext cx="626796" cy="627797"/>
            </a:xfrm>
            <a:prstGeom prst="rect">
              <a:avLst/>
            </a:prstGeom>
          </p:spPr>
        </p:pic>
      </p:grpSp>
      <p:grpSp>
        <p:nvGrpSpPr>
          <p:cNvPr id="56" name="Group 55">
            <a:extLst>
              <a:ext uri="{FF2B5EF4-FFF2-40B4-BE49-F238E27FC236}">
                <a16:creationId xmlns:a16="http://schemas.microsoft.com/office/drawing/2014/main" id="{38FC2470-40FD-72F7-8903-E4E0DC9DF22E}"/>
              </a:ext>
            </a:extLst>
          </p:cNvPr>
          <p:cNvGrpSpPr/>
          <p:nvPr/>
        </p:nvGrpSpPr>
        <p:grpSpPr>
          <a:xfrm>
            <a:off x="6173261" y="4941317"/>
            <a:ext cx="703906" cy="703906"/>
            <a:chOff x="6064135" y="4941317"/>
            <a:chExt cx="703906" cy="703906"/>
          </a:xfrm>
        </p:grpSpPr>
        <p:grpSp>
          <p:nvGrpSpPr>
            <p:cNvPr id="16" name="Group 15">
              <a:extLst>
                <a:ext uri="{FF2B5EF4-FFF2-40B4-BE49-F238E27FC236}">
                  <a16:creationId xmlns:a16="http://schemas.microsoft.com/office/drawing/2014/main" id="{44E44F42-06B6-E85C-3C34-6F72744833FF}"/>
                </a:ext>
              </a:extLst>
            </p:cNvPr>
            <p:cNvGrpSpPr/>
            <p:nvPr/>
          </p:nvGrpSpPr>
          <p:grpSpPr>
            <a:xfrm>
              <a:off x="6064135" y="4941317"/>
              <a:ext cx="703906" cy="703906"/>
              <a:chOff x="5785336" y="4842994"/>
              <a:chExt cx="703906" cy="703906"/>
            </a:xfrm>
          </p:grpSpPr>
          <p:sp>
            <p:nvSpPr>
              <p:cNvPr id="26" name="Oval 25">
                <a:extLst>
                  <a:ext uri="{FF2B5EF4-FFF2-40B4-BE49-F238E27FC236}">
                    <a16:creationId xmlns:a16="http://schemas.microsoft.com/office/drawing/2014/main" id="{7D873EF2-CC6C-E566-CFCD-7BCBFC43DA60}"/>
                  </a:ext>
                </a:extLst>
              </p:cNvPr>
              <p:cNvSpPr/>
              <p:nvPr/>
            </p:nvSpPr>
            <p:spPr>
              <a:xfrm>
                <a:off x="5785336" y="4842994"/>
                <a:ext cx="703906" cy="703906"/>
              </a:xfrm>
              <a:prstGeom prst="ellipse">
                <a:avLst/>
              </a:prstGeom>
              <a:solidFill>
                <a:srgbClr val="58C6DF"/>
              </a:solidFill>
              <a:ln w="889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7" name="Picture 26">
                <a:extLst>
                  <a:ext uri="{FF2B5EF4-FFF2-40B4-BE49-F238E27FC236}">
                    <a16:creationId xmlns:a16="http://schemas.microsoft.com/office/drawing/2014/main" id="{E816449C-F9A5-3120-43CA-BD41DB2084DE}"/>
                  </a:ext>
                </a:extLst>
              </p:cNvPr>
              <p:cNvPicPr>
                <a:picLocks noChangeAspect="1"/>
              </p:cNvPicPr>
              <p:nvPr/>
            </p:nvPicPr>
            <p:blipFill>
              <a:blip r:embed="rId15"/>
              <a:stretch>
                <a:fillRect/>
              </a:stretch>
            </p:blipFill>
            <p:spPr>
              <a:xfrm>
                <a:off x="6029339" y="5061700"/>
                <a:ext cx="215900" cy="279400"/>
              </a:xfrm>
              <a:prstGeom prst="rect">
                <a:avLst/>
              </a:prstGeom>
            </p:spPr>
          </p:pic>
        </p:grpSp>
        <p:pic>
          <p:nvPicPr>
            <p:cNvPr id="33" name="Graphic 32">
              <a:extLst>
                <a:ext uri="{FF2B5EF4-FFF2-40B4-BE49-F238E27FC236}">
                  <a16:creationId xmlns:a16="http://schemas.microsoft.com/office/drawing/2014/main" id="{D2B7DFF6-4C81-6F40-CB2A-4FF26753328F}"/>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6106236" y="4974609"/>
              <a:ext cx="626796" cy="627797"/>
            </a:xfrm>
            <a:prstGeom prst="rect">
              <a:avLst/>
            </a:prstGeom>
          </p:spPr>
        </p:pic>
      </p:grpSp>
      <p:grpSp>
        <p:nvGrpSpPr>
          <p:cNvPr id="57" name="Group 56">
            <a:extLst>
              <a:ext uri="{FF2B5EF4-FFF2-40B4-BE49-F238E27FC236}">
                <a16:creationId xmlns:a16="http://schemas.microsoft.com/office/drawing/2014/main" id="{2198A061-3305-9E5C-BA52-38C69E480C24}"/>
              </a:ext>
            </a:extLst>
          </p:cNvPr>
          <p:cNvGrpSpPr/>
          <p:nvPr/>
        </p:nvGrpSpPr>
        <p:grpSpPr>
          <a:xfrm>
            <a:off x="4611736" y="4941317"/>
            <a:ext cx="703906" cy="703906"/>
            <a:chOff x="4463099" y="4941317"/>
            <a:chExt cx="703906" cy="703906"/>
          </a:xfrm>
        </p:grpSpPr>
        <p:grpSp>
          <p:nvGrpSpPr>
            <p:cNvPr id="47" name="Group 46">
              <a:extLst>
                <a:ext uri="{FF2B5EF4-FFF2-40B4-BE49-F238E27FC236}">
                  <a16:creationId xmlns:a16="http://schemas.microsoft.com/office/drawing/2014/main" id="{DC4188AD-067F-2872-8712-D0E6CE48D29B}"/>
                </a:ext>
              </a:extLst>
            </p:cNvPr>
            <p:cNvGrpSpPr/>
            <p:nvPr/>
          </p:nvGrpSpPr>
          <p:grpSpPr>
            <a:xfrm>
              <a:off x="4463099" y="4941317"/>
              <a:ext cx="703906" cy="703906"/>
              <a:chOff x="4093682" y="4842994"/>
              <a:chExt cx="703906" cy="703906"/>
            </a:xfrm>
          </p:grpSpPr>
          <p:sp>
            <p:nvSpPr>
              <p:cNvPr id="48" name="Oval 47">
                <a:extLst>
                  <a:ext uri="{FF2B5EF4-FFF2-40B4-BE49-F238E27FC236}">
                    <a16:creationId xmlns:a16="http://schemas.microsoft.com/office/drawing/2014/main" id="{9AECEE2F-36E2-5DE6-DADC-6A3B1D722C89}"/>
                  </a:ext>
                </a:extLst>
              </p:cNvPr>
              <p:cNvSpPr/>
              <p:nvPr/>
            </p:nvSpPr>
            <p:spPr>
              <a:xfrm>
                <a:off x="4093682" y="4842994"/>
                <a:ext cx="703906" cy="703906"/>
              </a:xfrm>
              <a:prstGeom prst="ellipse">
                <a:avLst/>
              </a:prstGeom>
              <a:solidFill>
                <a:srgbClr val="58C6DF"/>
              </a:solidFill>
              <a:ln w="889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9" name="Picture 48">
                <a:extLst>
                  <a:ext uri="{FF2B5EF4-FFF2-40B4-BE49-F238E27FC236}">
                    <a16:creationId xmlns:a16="http://schemas.microsoft.com/office/drawing/2014/main" id="{F9EB1A2D-7997-E3F5-FBCB-013B26904767}"/>
                  </a:ext>
                </a:extLst>
              </p:cNvPr>
              <p:cNvPicPr>
                <a:picLocks noChangeAspect="1"/>
              </p:cNvPicPr>
              <p:nvPr/>
            </p:nvPicPr>
            <p:blipFill>
              <a:blip r:embed="rId17"/>
              <a:stretch>
                <a:fillRect/>
              </a:stretch>
            </p:blipFill>
            <p:spPr>
              <a:xfrm>
                <a:off x="4312285" y="5062677"/>
                <a:ext cx="266700" cy="279400"/>
              </a:xfrm>
              <a:prstGeom prst="rect">
                <a:avLst/>
              </a:prstGeom>
            </p:spPr>
          </p:pic>
        </p:grpSp>
        <p:pic>
          <p:nvPicPr>
            <p:cNvPr id="34" name="Graphic 33">
              <a:extLst>
                <a:ext uri="{FF2B5EF4-FFF2-40B4-BE49-F238E27FC236}">
                  <a16:creationId xmlns:a16="http://schemas.microsoft.com/office/drawing/2014/main" id="{67A7A4E1-6F24-F781-4FC7-A9C9EAF08E59}"/>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4502623" y="4985982"/>
              <a:ext cx="626796" cy="627797"/>
            </a:xfrm>
            <a:prstGeom prst="rect">
              <a:avLst/>
            </a:prstGeom>
          </p:spPr>
        </p:pic>
      </p:grpSp>
    </p:spTree>
    <p:extLst>
      <p:ext uri="{BB962C8B-B14F-4D97-AF65-F5344CB8AC3E}">
        <p14:creationId xmlns:p14="http://schemas.microsoft.com/office/powerpoint/2010/main" val="4078182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2F6ED4D6AD3446BCC3A5A9F3835F45" ma:contentTypeVersion="25" ma:contentTypeDescription="Create a new document." ma:contentTypeScope="" ma:versionID="697779d1610b9bd2c7e0b5cdfc760079">
  <xsd:schema xmlns:xsd="http://www.w3.org/2001/XMLSchema" xmlns:xs="http://www.w3.org/2001/XMLSchema" xmlns:p="http://schemas.microsoft.com/office/2006/metadata/properties" xmlns:ns2="a3a19593-764b-44ba-9c8b-d6764fc55e71" xmlns:ns3="a5f9063c-0cf6-4d7f-9de9-c71357cc3844" targetNamespace="http://schemas.microsoft.com/office/2006/metadata/properties" ma:root="true" ma:fieldsID="88cff0b17970507f2a29d1dd86bf127d" ns2:_="" ns3:_="">
    <xsd:import namespace="a3a19593-764b-44ba-9c8b-d6764fc55e71"/>
    <xsd:import namespace="a5f9063c-0cf6-4d7f-9de9-c71357cc3844"/>
    <xsd:element name="properties">
      <xsd:complexType>
        <xsd:sequence>
          <xsd:element name="documentManagement">
            <xsd:complexType>
              <xsd:all>
                <xsd:element ref="ns2:SharedWithUsers" minOccurs="0"/>
                <xsd:element ref="ns2:SharedWithDetails" minOccurs="0"/>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Not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a19593-764b-44ba-9c8b-d6764fc55e7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8" nillable="true" ma:displayName="Taxonomy Catch All Column" ma:hidden="true" ma:list="{cbf549b3-94bd-4f70-b4f4-c20cfe575224}" ma:internalName="TaxCatchAll" ma:showField="CatchAllData" ma:web="a3a19593-764b-44ba-9c8b-d6764fc55e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f9063c-0cf6-4d7f-9de9-c71357cc3844" elementFormDefault="qualified">
    <xsd:import namespace="http://schemas.microsoft.com/office/2006/documentManagement/types"/>
    <xsd:import namespace="http://schemas.microsoft.com/office/infopath/2007/PartnerControls"/>
    <xsd:element name="MigrationWizId" ma:index="10" nillable="true" ma:displayName="MigrationWizId" ma:internalName="MigrationWizId">
      <xsd:simpleType>
        <xsd:restriction base="dms:Text"/>
      </xsd:simpleType>
    </xsd:element>
    <xsd:element name="MigrationWizIdPermissions" ma:index="11" nillable="true" ma:displayName="MigrationWizIdPermissions" ma:internalName="MigrationWizIdPermissions">
      <xsd:simpleType>
        <xsd:restriction base="dms:Text"/>
      </xsd:simpleType>
    </xsd:element>
    <xsd:element name="MigrationWizIdPermissionLevels" ma:index="12" nillable="true" ma:displayName="MigrationWizIdPermissionLevels" ma:internalName="MigrationWizIdPermissionLevels">
      <xsd:simpleType>
        <xsd:restriction base="dms:Text"/>
      </xsd:simpleType>
    </xsd:element>
    <xsd:element name="MigrationWizIdDocumentLibraryPermissions" ma:index="13" nillable="true" ma:displayName="MigrationWizIdDocumentLibraryPermissions" ma:internalName="MigrationWizIdDocumentLibraryPermissions">
      <xsd:simpleType>
        <xsd:restriction base="dms:Text"/>
      </xsd:simpleType>
    </xsd:element>
    <xsd:element name="MigrationWizIdSecurityGroups" ma:index="14" nillable="true" ma:displayName="MigrationWizIdSecurityGroups" ma:internalName="MigrationWizIdSecurityGroups">
      <xsd:simpleType>
        <xsd:restriction base="dms:Text"/>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Location" ma:index="20" nillable="true" ma:displayName="MediaServiceLocation" ma:internalName="MediaServiceLocatio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e9288fe-6667-412b-9ae2-e7efbcd460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Notes" ma:index="31" nillable="true" ma:displayName="Notes" ma:format="Dropdown" ma:internalName="Notes">
      <xsd:simpleType>
        <xsd:restriction base="dms:Text">
          <xsd:maxLength value="255"/>
        </xsd:restriction>
      </xsd:simpleType>
    </xsd:element>
    <xsd:element name="MediaServiceBillingMetadata" ma:index="32"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5f9063c-0cf6-4d7f-9de9-c71357cc3844">
      <Terms xmlns="http://schemas.microsoft.com/office/infopath/2007/PartnerControls"/>
    </lcf76f155ced4ddcb4097134ff3c332f>
    <MigrationWizIdDocumentLibraryPermissions xmlns="a5f9063c-0cf6-4d7f-9de9-c71357cc3844" xsi:nil="true"/>
    <MigrationWizIdPermissionLevels xmlns="a5f9063c-0cf6-4d7f-9de9-c71357cc3844" xsi:nil="true"/>
    <Notes xmlns="a5f9063c-0cf6-4d7f-9de9-c71357cc3844" xsi:nil="true"/>
    <MigrationWizId xmlns="a5f9063c-0cf6-4d7f-9de9-c71357cc3844" xsi:nil="true"/>
    <MigrationWizIdSecurityGroups xmlns="a5f9063c-0cf6-4d7f-9de9-c71357cc3844" xsi:nil="true"/>
    <TaxCatchAll xmlns="a3a19593-764b-44ba-9c8b-d6764fc55e71" xsi:nil="true"/>
    <MigrationWizIdPermissions xmlns="a5f9063c-0cf6-4d7f-9de9-c71357cc384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6F1BEB-2A37-483D-9B8C-9998F5BCA3BA}">
  <ds:schemaRefs>
    <ds:schemaRef ds:uri="a3a19593-764b-44ba-9c8b-d6764fc55e71"/>
    <ds:schemaRef ds:uri="a5f9063c-0cf6-4d7f-9de9-c71357cc38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6D0CC9E-8D93-4B6F-BD8E-D192D7AFE8A5}">
  <ds:schemaRefs>
    <ds:schemaRef ds:uri="http://schemas.microsoft.com/office/2006/metadata/properties"/>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a5f9063c-0cf6-4d7f-9de9-c71357cc3844"/>
    <ds:schemaRef ds:uri="http://schemas.openxmlformats.org/package/2006/metadata/core-properties"/>
    <ds:schemaRef ds:uri="a3a19593-764b-44ba-9c8b-d6764fc55e71"/>
    <ds:schemaRef ds:uri="http://purl.org/dc/dcmitype/"/>
  </ds:schemaRefs>
</ds:datastoreItem>
</file>

<file path=customXml/itemProps3.xml><?xml version="1.0" encoding="utf-8"?>
<ds:datastoreItem xmlns:ds="http://schemas.openxmlformats.org/officeDocument/2006/customXml" ds:itemID="{BA35B7AB-6740-4A3B-91D3-3EC91D3CF5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187</Words>
  <Application>Microsoft Office PowerPoint</Application>
  <PresentationFormat>Widescreen</PresentationFormat>
  <Paragraphs>33</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Beth Soltow</cp:lastModifiedBy>
  <cp:revision>6</cp:revision>
  <dcterms:created xsi:type="dcterms:W3CDTF">2026-01-22T23:02:54Z</dcterms:created>
  <dcterms:modified xsi:type="dcterms:W3CDTF">2026-03-11T22:12:06Z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0x010100BB2F6ED4D6AD3446BCC3A5A9F3835F45</vt:lpwstr>
  </property>
  <property fmtid="{D5CDD505-2E9C-101B-9397-08002B2CF9AE}" pid="3" name="MediaServiceImageTags">
    <vt:lpwstr/>
  </property>
</Properties>
</file>