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1473099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D71A5D-7165-771F-1F2C-95154B8AD99D}" v="6" dt="2026-05-05T16:14:12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13C62-9484-4AD6-B074-4B72FB8DD7BD}" type="datetimeFigureOut">
              <a:t>5/5/2026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56BEC6-C7FE-4981-8937-53C3558320A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67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EAF39-3268-A581-A133-F18B0F59C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D0E97F-999A-D8C7-1922-04621F2721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567FD6-A0B2-F024-028C-C86EBB0F3C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E5B3DA-7056-A298-1CE0-AB354E2697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121C42-BB10-FC43-9FD5-3110C160C9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2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B3172A3-2200-A9BB-E1B6-35C135001E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4731" r="4731"/>
          <a:stretch/>
        </p:blipFill>
        <p:spPr>
          <a:xfrm>
            <a:off x="-14287" y="-829236"/>
            <a:ext cx="13155100" cy="6201839"/>
          </a:xfrm>
          <a:prstGeom prst="rect">
            <a:avLst/>
          </a:prstGeom>
        </p:spPr>
      </p:pic>
      <p:sp>
        <p:nvSpPr>
          <p:cNvPr id="2" name="Freeform 1">
            <a:extLst>
              <a:ext uri="{FF2B5EF4-FFF2-40B4-BE49-F238E27FC236}">
                <a16:creationId xmlns:a16="http://schemas.microsoft.com/office/drawing/2014/main" id="{131D944C-6B3B-13F6-11E2-EF5FABD456DB}"/>
              </a:ext>
            </a:extLst>
          </p:cNvPr>
          <p:cNvSpPr/>
          <p:nvPr userDrawn="1"/>
        </p:nvSpPr>
        <p:spPr>
          <a:xfrm>
            <a:off x="9411880" y="-571061"/>
            <a:ext cx="3508441" cy="3091068"/>
          </a:xfrm>
          <a:custGeom>
            <a:avLst/>
            <a:gdLst>
              <a:gd name="connsiteX0" fmla="*/ 334740 w 3508441"/>
              <a:gd name="connsiteY0" fmla="*/ 0 h 3091068"/>
              <a:gd name="connsiteX1" fmla="*/ 3508441 w 3508441"/>
              <a:gd name="connsiteY1" fmla="*/ 0 h 3091068"/>
              <a:gd name="connsiteX2" fmla="*/ 3508441 w 3508441"/>
              <a:gd name="connsiteY2" fmla="*/ 2381868 h 3091068"/>
              <a:gd name="connsiteX3" fmla="*/ 3392960 w 3508441"/>
              <a:gd name="connsiteY3" fmla="*/ 2508928 h 3091068"/>
              <a:gd name="connsiteX4" fmla="*/ 1987550 w 3508441"/>
              <a:gd name="connsiteY4" fmla="*/ 3091068 h 3091068"/>
              <a:gd name="connsiteX5" fmla="*/ 0 w 3508441"/>
              <a:gd name="connsiteY5" fmla="*/ 1103518 h 3091068"/>
              <a:gd name="connsiteX6" fmla="*/ 239886 w 3508441"/>
              <a:gd name="connsiteY6" fmla="*/ 156133 h 3091068"/>
              <a:gd name="connsiteX7" fmla="*/ 334740 w 3508441"/>
              <a:gd name="connsiteY7" fmla="*/ 0 h 3091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08441" h="3091068">
                <a:moveTo>
                  <a:pt x="334740" y="0"/>
                </a:moveTo>
                <a:lnTo>
                  <a:pt x="3508441" y="0"/>
                </a:lnTo>
                <a:lnTo>
                  <a:pt x="3508441" y="2381868"/>
                </a:lnTo>
                <a:lnTo>
                  <a:pt x="3392960" y="2508928"/>
                </a:lnTo>
                <a:cubicBezTo>
                  <a:pt x="3033285" y="2868604"/>
                  <a:pt x="2536397" y="3091068"/>
                  <a:pt x="1987550" y="3091068"/>
                </a:cubicBezTo>
                <a:cubicBezTo>
                  <a:pt x="889856" y="3091068"/>
                  <a:pt x="0" y="2201212"/>
                  <a:pt x="0" y="1103518"/>
                </a:cubicBezTo>
                <a:cubicBezTo>
                  <a:pt x="0" y="760489"/>
                  <a:pt x="86900" y="437756"/>
                  <a:pt x="239886" y="156133"/>
                </a:cubicBezTo>
                <a:lnTo>
                  <a:pt x="334740" y="0"/>
                </a:lnTo>
                <a:close/>
              </a:path>
            </a:pathLst>
          </a:custGeom>
          <a:solidFill>
            <a:srgbClr val="7083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084D86FA-432E-3473-D50D-BCF29C699302}"/>
              </a:ext>
            </a:extLst>
          </p:cNvPr>
          <p:cNvSpPr/>
          <p:nvPr userDrawn="1"/>
        </p:nvSpPr>
        <p:spPr>
          <a:xfrm>
            <a:off x="-14287" y="4142453"/>
            <a:ext cx="12278116" cy="2561723"/>
          </a:xfrm>
          <a:custGeom>
            <a:avLst/>
            <a:gdLst>
              <a:gd name="connsiteX0" fmla="*/ 438912 w 12893040"/>
              <a:gd name="connsiteY0" fmla="*/ 228600 h 3392424"/>
              <a:gd name="connsiteX1" fmla="*/ 2706624 w 12893040"/>
              <a:gd name="connsiteY1" fmla="*/ 91440 h 3392424"/>
              <a:gd name="connsiteX2" fmla="*/ 9171432 w 12893040"/>
              <a:gd name="connsiteY2" fmla="*/ 502920 h 3392424"/>
              <a:gd name="connsiteX3" fmla="*/ 12810744 w 12893040"/>
              <a:gd name="connsiteY3" fmla="*/ 0 h 3392424"/>
              <a:gd name="connsiteX4" fmla="*/ 12810744 w 12893040"/>
              <a:gd name="connsiteY4" fmla="*/ 3054096 h 3392424"/>
              <a:gd name="connsiteX5" fmla="*/ 12893040 w 12893040"/>
              <a:gd name="connsiteY5" fmla="*/ 3044952 h 3392424"/>
              <a:gd name="connsiteX6" fmla="*/ 0 w 12893040"/>
              <a:gd name="connsiteY6" fmla="*/ 3044952 h 3392424"/>
              <a:gd name="connsiteX7" fmla="*/ 0 w 12893040"/>
              <a:gd name="connsiteY7" fmla="*/ 3392424 h 3392424"/>
              <a:gd name="connsiteX8" fmla="*/ 0 w 12893040"/>
              <a:gd name="connsiteY8" fmla="*/ 301752 h 3392424"/>
              <a:gd name="connsiteX9" fmla="*/ 438912 w 12893040"/>
              <a:gd name="connsiteY9" fmla="*/ 228600 h 3392424"/>
              <a:gd name="connsiteX0" fmla="*/ 0 w 12893040"/>
              <a:gd name="connsiteY0" fmla="*/ 301752 h 3392424"/>
              <a:gd name="connsiteX1" fmla="*/ 2706624 w 12893040"/>
              <a:gd name="connsiteY1" fmla="*/ 91440 h 3392424"/>
              <a:gd name="connsiteX2" fmla="*/ 9171432 w 12893040"/>
              <a:gd name="connsiteY2" fmla="*/ 502920 h 3392424"/>
              <a:gd name="connsiteX3" fmla="*/ 12810744 w 12893040"/>
              <a:gd name="connsiteY3" fmla="*/ 0 h 3392424"/>
              <a:gd name="connsiteX4" fmla="*/ 12810744 w 12893040"/>
              <a:gd name="connsiteY4" fmla="*/ 3054096 h 3392424"/>
              <a:gd name="connsiteX5" fmla="*/ 12893040 w 12893040"/>
              <a:gd name="connsiteY5" fmla="*/ 3044952 h 3392424"/>
              <a:gd name="connsiteX6" fmla="*/ 0 w 12893040"/>
              <a:gd name="connsiteY6" fmla="*/ 3044952 h 3392424"/>
              <a:gd name="connsiteX7" fmla="*/ 0 w 12893040"/>
              <a:gd name="connsiteY7" fmla="*/ 3392424 h 3392424"/>
              <a:gd name="connsiteX8" fmla="*/ 0 w 12893040"/>
              <a:gd name="connsiteY8" fmla="*/ 301752 h 3392424"/>
              <a:gd name="connsiteX0" fmla="*/ 0 w 12893040"/>
              <a:gd name="connsiteY0" fmla="*/ 301752 h 3392424"/>
              <a:gd name="connsiteX1" fmla="*/ 2212848 w 12893040"/>
              <a:gd name="connsiteY1" fmla="*/ 9144 h 3392424"/>
              <a:gd name="connsiteX2" fmla="*/ 9171432 w 12893040"/>
              <a:gd name="connsiteY2" fmla="*/ 502920 h 3392424"/>
              <a:gd name="connsiteX3" fmla="*/ 12810744 w 12893040"/>
              <a:gd name="connsiteY3" fmla="*/ 0 h 3392424"/>
              <a:gd name="connsiteX4" fmla="*/ 12810744 w 12893040"/>
              <a:gd name="connsiteY4" fmla="*/ 3054096 h 3392424"/>
              <a:gd name="connsiteX5" fmla="*/ 12893040 w 12893040"/>
              <a:gd name="connsiteY5" fmla="*/ 3044952 h 3392424"/>
              <a:gd name="connsiteX6" fmla="*/ 0 w 12893040"/>
              <a:gd name="connsiteY6" fmla="*/ 3044952 h 3392424"/>
              <a:gd name="connsiteX7" fmla="*/ 0 w 12893040"/>
              <a:gd name="connsiteY7" fmla="*/ 3392424 h 3392424"/>
              <a:gd name="connsiteX8" fmla="*/ 0 w 12893040"/>
              <a:gd name="connsiteY8" fmla="*/ 301752 h 3392424"/>
              <a:gd name="connsiteX0" fmla="*/ 0 w 12893040"/>
              <a:gd name="connsiteY0" fmla="*/ 370817 h 3461489"/>
              <a:gd name="connsiteX1" fmla="*/ 2212848 w 12893040"/>
              <a:gd name="connsiteY1" fmla="*/ 78209 h 3461489"/>
              <a:gd name="connsiteX2" fmla="*/ 9171432 w 12893040"/>
              <a:gd name="connsiteY2" fmla="*/ 571985 h 3461489"/>
              <a:gd name="connsiteX3" fmla="*/ 12810744 w 12893040"/>
              <a:gd name="connsiteY3" fmla="*/ 69065 h 3461489"/>
              <a:gd name="connsiteX4" fmla="*/ 12810744 w 12893040"/>
              <a:gd name="connsiteY4" fmla="*/ 3123161 h 3461489"/>
              <a:gd name="connsiteX5" fmla="*/ 12893040 w 12893040"/>
              <a:gd name="connsiteY5" fmla="*/ 3114017 h 3461489"/>
              <a:gd name="connsiteX6" fmla="*/ 0 w 12893040"/>
              <a:gd name="connsiteY6" fmla="*/ 3114017 h 3461489"/>
              <a:gd name="connsiteX7" fmla="*/ 0 w 12893040"/>
              <a:gd name="connsiteY7" fmla="*/ 3461489 h 3461489"/>
              <a:gd name="connsiteX8" fmla="*/ 0 w 12893040"/>
              <a:gd name="connsiteY8" fmla="*/ 370817 h 3461489"/>
              <a:gd name="connsiteX0" fmla="*/ 0 w 12893040"/>
              <a:gd name="connsiteY0" fmla="*/ 762149 h 3852821"/>
              <a:gd name="connsiteX1" fmla="*/ 3017520 w 12893040"/>
              <a:gd name="connsiteY1" fmla="*/ 3197 h 3852821"/>
              <a:gd name="connsiteX2" fmla="*/ 9171432 w 12893040"/>
              <a:gd name="connsiteY2" fmla="*/ 963317 h 3852821"/>
              <a:gd name="connsiteX3" fmla="*/ 12810744 w 12893040"/>
              <a:gd name="connsiteY3" fmla="*/ 460397 h 3852821"/>
              <a:gd name="connsiteX4" fmla="*/ 12810744 w 12893040"/>
              <a:gd name="connsiteY4" fmla="*/ 3514493 h 3852821"/>
              <a:gd name="connsiteX5" fmla="*/ 12893040 w 12893040"/>
              <a:gd name="connsiteY5" fmla="*/ 3505349 h 3852821"/>
              <a:gd name="connsiteX6" fmla="*/ 0 w 12893040"/>
              <a:gd name="connsiteY6" fmla="*/ 3505349 h 3852821"/>
              <a:gd name="connsiteX7" fmla="*/ 0 w 12893040"/>
              <a:gd name="connsiteY7" fmla="*/ 3852821 h 3852821"/>
              <a:gd name="connsiteX8" fmla="*/ 0 w 12893040"/>
              <a:gd name="connsiteY8" fmla="*/ 762149 h 3852821"/>
              <a:gd name="connsiteX0" fmla="*/ 1076923 w 13969963"/>
              <a:gd name="connsiteY0" fmla="*/ 762388 h 3514732"/>
              <a:gd name="connsiteX1" fmla="*/ 4094443 w 13969963"/>
              <a:gd name="connsiteY1" fmla="*/ 3436 h 3514732"/>
              <a:gd name="connsiteX2" fmla="*/ 10248355 w 13969963"/>
              <a:gd name="connsiteY2" fmla="*/ 963556 h 3514732"/>
              <a:gd name="connsiteX3" fmla="*/ 13887667 w 13969963"/>
              <a:gd name="connsiteY3" fmla="*/ 460636 h 3514732"/>
              <a:gd name="connsiteX4" fmla="*/ 13887667 w 13969963"/>
              <a:gd name="connsiteY4" fmla="*/ 3514732 h 3514732"/>
              <a:gd name="connsiteX5" fmla="*/ 13969963 w 13969963"/>
              <a:gd name="connsiteY5" fmla="*/ 3505588 h 3514732"/>
              <a:gd name="connsiteX6" fmla="*/ 1076923 w 13969963"/>
              <a:gd name="connsiteY6" fmla="*/ 3505588 h 3514732"/>
              <a:gd name="connsiteX7" fmla="*/ 1076923 w 13969963"/>
              <a:gd name="connsiteY7" fmla="*/ 762388 h 3514732"/>
              <a:gd name="connsiteX0" fmla="*/ 1076923 w 13969963"/>
              <a:gd name="connsiteY0" fmla="*/ 762388 h 3523876"/>
              <a:gd name="connsiteX1" fmla="*/ 4094443 w 13969963"/>
              <a:gd name="connsiteY1" fmla="*/ 3436 h 3523876"/>
              <a:gd name="connsiteX2" fmla="*/ 10248355 w 13969963"/>
              <a:gd name="connsiteY2" fmla="*/ 963556 h 3523876"/>
              <a:gd name="connsiteX3" fmla="*/ 13887667 w 13969963"/>
              <a:gd name="connsiteY3" fmla="*/ 460636 h 3523876"/>
              <a:gd name="connsiteX4" fmla="*/ 13887667 w 13969963"/>
              <a:gd name="connsiteY4" fmla="*/ 3514732 h 3523876"/>
              <a:gd name="connsiteX5" fmla="*/ 13969963 w 13969963"/>
              <a:gd name="connsiteY5" fmla="*/ 3505588 h 3523876"/>
              <a:gd name="connsiteX6" fmla="*/ 1076923 w 13969963"/>
              <a:gd name="connsiteY6" fmla="*/ 3523876 h 3523876"/>
              <a:gd name="connsiteX7" fmla="*/ 1076923 w 13969963"/>
              <a:gd name="connsiteY7" fmla="*/ 762388 h 3523876"/>
              <a:gd name="connsiteX0" fmla="*/ 234032 w 13127072"/>
              <a:gd name="connsiteY0" fmla="*/ 762388 h 3523876"/>
              <a:gd name="connsiteX1" fmla="*/ 3251552 w 13127072"/>
              <a:gd name="connsiteY1" fmla="*/ 3436 h 3523876"/>
              <a:gd name="connsiteX2" fmla="*/ 9405464 w 13127072"/>
              <a:gd name="connsiteY2" fmla="*/ 963556 h 3523876"/>
              <a:gd name="connsiteX3" fmla="*/ 13044776 w 13127072"/>
              <a:gd name="connsiteY3" fmla="*/ 460636 h 3523876"/>
              <a:gd name="connsiteX4" fmla="*/ 13044776 w 13127072"/>
              <a:gd name="connsiteY4" fmla="*/ 3514732 h 3523876"/>
              <a:gd name="connsiteX5" fmla="*/ 13127072 w 13127072"/>
              <a:gd name="connsiteY5" fmla="*/ 3505588 h 3523876"/>
              <a:gd name="connsiteX6" fmla="*/ 234032 w 13127072"/>
              <a:gd name="connsiteY6" fmla="*/ 3523876 h 3523876"/>
              <a:gd name="connsiteX7" fmla="*/ 234032 w 13127072"/>
              <a:gd name="connsiteY7" fmla="*/ 762388 h 3523876"/>
              <a:gd name="connsiteX0" fmla="*/ 41430 w 12934470"/>
              <a:gd name="connsiteY0" fmla="*/ 762388 h 3523876"/>
              <a:gd name="connsiteX1" fmla="*/ 3058950 w 12934470"/>
              <a:gd name="connsiteY1" fmla="*/ 3436 h 3523876"/>
              <a:gd name="connsiteX2" fmla="*/ 9212862 w 12934470"/>
              <a:gd name="connsiteY2" fmla="*/ 963556 h 3523876"/>
              <a:gd name="connsiteX3" fmla="*/ 12852174 w 12934470"/>
              <a:gd name="connsiteY3" fmla="*/ 460636 h 3523876"/>
              <a:gd name="connsiteX4" fmla="*/ 12852174 w 12934470"/>
              <a:gd name="connsiteY4" fmla="*/ 3514732 h 3523876"/>
              <a:gd name="connsiteX5" fmla="*/ 12934470 w 12934470"/>
              <a:gd name="connsiteY5" fmla="*/ 3505588 h 3523876"/>
              <a:gd name="connsiteX6" fmla="*/ 41430 w 12934470"/>
              <a:gd name="connsiteY6" fmla="*/ 3523876 h 3523876"/>
              <a:gd name="connsiteX7" fmla="*/ 41430 w 12934470"/>
              <a:gd name="connsiteY7" fmla="*/ 762388 h 3523876"/>
              <a:gd name="connsiteX0" fmla="*/ 41430 w 12934470"/>
              <a:gd name="connsiteY0" fmla="*/ 760525 h 3522013"/>
              <a:gd name="connsiteX1" fmla="*/ 3058950 w 12934470"/>
              <a:gd name="connsiteY1" fmla="*/ 1573 h 3522013"/>
              <a:gd name="connsiteX2" fmla="*/ 9212862 w 12934470"/>
              <a:gd name="connsiteY2" fmla="*/ 961693 h 3522013"/>
              <a:gd name="connsiteX3" fmla="*/ 12852174 w 12934470"/>
              <a:gd name="connsiteY3" fmla="*/ 458773 h 3522013"/>
              <a:gd name="connsiteX4" fmla="*/ 12852174 w 12934470"/>
              <a:gd name="connsiteY4" fmla="*/ 3512869 h 3522013"/>
              <a:gd name="connsiteX5" fmla="*/ 12934470 w 12934470"/>
              <a:gd name="connsiteY5" fmla="*/ 3503725 h 3522013"/>
              <a:gd name="connsiteX6" fmla="*/ 41430 w 12934470"/>
              <a:gd name="connsiteY6" fmla="*/ 3522013 h 3522013"/>
              <a:gd name="connsiteX7" fmla="*/ 41430 w 12934470"/>
              <a:gd name="connsiteY7" fmla="*/ 760525 h 3522013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9212862 w 12934470"/>
              <a:gd name="connsiteY3" fmla="*/ 963688 h 3524008"/>
              <a:gd name="connsiteX4" fmla="*/ 12852174 w 12934470"/>
              <a:gd name="connsiteY4" fmla="*/ 460768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9212862 w 12934470"/>
              <a:gd name="connsiteY3" fmla="*/ 963688 h 3524008"/>
              <a:gd name="connsiteX4" fmla="*/ 12852174 w 12934470"/>
              <a:gd name="connsiteY4" fmla="*/ 460768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9212862 w 12934470"/>
              <a:gd name="connsiteY3" fmla="*/ 963688 h 3524008"/>
              <a:gd name="connsiteX4" fmla="*/ 12824742 w 12934470"/>
              <a:gd name="connsiteY4" fmla="*/ 634504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8847102 w 12934470"/>
              <a:gd name="connsiteY3" fmla="*/ 991120 h 3524008"/>
              <a:gd name="connsiteX4" fmla="*/ 12824742 w 12934470"/>
              <a:gd name="connsiteY4" fmla="*/ 634504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8847102 w 12934470"/>
              <a:gd name="connsiteY3" fmla="*/ 991120 h 3524008"/>
              <a:gd name="connsiteX4" fmla="*/ 12824742 w 12934470"/>
              <a:gd name="connsiteY4" fmla="*/ 634504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8764806 w 12934470"/>
              <a:gd name="connsiteY3" fmla="*/ 917968 h 3524008"/>
              <a:gd name="connsiteX4" fmla="*/ 12824742 w 12934470"/>
              <a:gd name="connsiteY4" fmla="*/ 634504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8764806 w 12934470"/>
              <a:gd name="connsiteY3" fmla="*/ 917968 h 3524008"/>
              <a:gd name="connsiteX4" fmla="*/ 12824742 w 12934470"/>
              <a:gd name="connsiteY4" fmla="*/ 634504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43614"/>
              <a:gd name="connsiteY0" fmla="*/ 762520 h 3524008"/>
              <a:gd name="connsiteX1" fmla="*/ 3058950 w 12943614"/>
              <a:gd name="connsiteY1" fmla="*/ 3568 h 3524008"/>
              <a:gd name="connsiteX2" fmla="*/ 5930166 w 12943614"/>
              <a:gd name="connsiteY2" fmla="*/ 497345 h 3524008"/>
              <a:gd name="connsiteX3" fmla="*/ 8764806 w 12943614"/>
              <a:gd name="connsiteY3" fmla="*/ 917968 h 3524008"/>
              <a:gd name="connsiteX4" fmla="*/ 12943614 w 12943614"/>
              <a:gd name="connsiteY4" fmla="*/ 524776 h 3524008"/>
              <a:gd name="connsiteX5" fmla="*/ 12852174 w 12943614"/>
              <a:gd name="connsiteY5" fmla="*/ 3514864 h 3524008"/>
              <a:gd name="connsiteX6" fmla="*/ 12934470 w 12943614"/>
              <a:gd name="connsiteY6" fmla="*/ 3505720 h 3524008"/>
              <a:gd name="connsiteX7" fmla="*/ 41430 w 12943614"/>
              <a:gd name="connsiteY7" fmla="*/ 3524008 h 3524008"/>
              <a:gd name="connsiteX8" fmla="*/ 41430 w 12943614"/>
              <a:gd name="connsiteY8" fmla="*/ 762520 h 3524008"/>
              <a:gd name="connsiteX0" fmla="*/ 41430 w 12943614"/>
              <a:gd name="connsiteY0" fmla="*/ 762520 h 3524008"/>
              <a:gd name="connsiteX1" fmla="*/ 3058950 w 12943614"/>
              <a:gd name="connsiteY1" fmla="*/ 3568 h 3524008"/>
              <a:gd name="connsiteX2" fmla="*/ 5930166 w 12943614"/>
              <a:gd name="connsiteY2" fmla="*/ 497345 h 3524008"/>
              <a:gd name="connsiteX3" fmla="*/ 8764806 w 12943614"/>
              <a:gd name="connsiteY3" fmla="*/ 917968 h 3524008"/>
              <a:gd name="connsiteX4" fmla="*/ 12943614 w 12943614"/>
              <a:gd name="connsiteY4" fmla="*/ 524776 h 3524008"/>
              <a:gd name="connsiteX5" fmla="*/ 12852174 w 12943614"/>
              <a:gd name="connsiteY5" fmla="*/ 3514864 h 3524008"/>
              <a:gd name="connsiteX6" fmla="*/ 12934470 w 12943614"/>
              <a:gd name="connsiteY6" fmla="*/ 3505720 h 3524008"/>
              <a:gd name="connsiteX7" fmla="*/ 41430 w 12943614"/>
              <a:gd name="connsiteY7" fmla="*/ 3524008 h 3524008"/>
              <a:gd name="connsiteX8" fmla="*/ 41430 w 12943614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8764806 w 12934470"/>
              <a:gd name="connsiteY3" fmla="*/ 917968 h 3524008"/>
              <a:gd name="connsiteX4" fmla="*/ 12779022 w 12934470"/>
              <a:gd name="connsiteY4" fmla="*/ 543064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3035054"/>
              <a:gd name="connsiteY0" fmla="*/ 762520 h 3524008"/>
              <a:gd name="connsiteX1" fmla="*/ 3058950 w 13035054"/>
              <a:gd name="connsiteY1" fmla="*/ 3568 h 3524008"/>
              <a:gd name="connsiteX2" fmla="*/ 5930166 w 13035054"/>
              <a:gd name="connsiteY2" fmla="*/ 497345 h 3524008"/>
              <a:gd name="connsiteX3" fmla="*/ 8764806 w 13035054"/>
              <a:gd name="connsiteY3" fmla="*/ 917968 h 3524008"/>
              <a:gd name="connsiteX4" fmla="*/ 12779022 w 13035054"/>
              <a:gd name="connsiteY4" fmla="*/ 543064 h 3524008"/>
              <a:gd name="connsiteX5" fmla="*/ 13035054 w 13035054"/>
              <a:gd name="connsiteY5" fmla="*/ 3341128 h 3524008"/>
              <a:gd name="connsiteX6" fmla="*/ 12934470 w 13035054"/>
              <a:gd name="connsiteY6" fmla="*/ 3505720 h 3524008"/>
              <a:gd name="connsiteX7" fmla="*/ 41430 w 13035054"/>
              <a:gd name="connsiteY7" fmla="*/ 3524008 h 3524008"/>
              <a:gd name="connsiteX8" fmla="*/ 41430 w 13035054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8764806 w 12934470"/>
              <a:gd name="connsiteY3" fmla="*/ 917968 h 3524008"/>
              <a:gd name="connsiteX4" fmla="*/ 12779022 w 12934470"/>
              <a:gd name="connsiteY4" fmla="*/ 543064 h 3524008"/>
              <a:gd name="connsiteX5" fmla="*/ 12934470 w 12934470"/>
              <a:gd name="connsiteY5" fmla="*/ 3505720 h 3524008"/>
              <a:gd name="connsiteX6" fmla="*/ 41430 w 12934470"/>
              <a:gd name="connsiteY6" fmla="*/ 3524008 h 3524008"/>
              <a:gd name="connsiteX7" fmla="*/ 41430 w 12934470"/>
              <a:gd name="connsiteY7" fmla="*/ 762520 h 3524008"/>
              <a:gd name="connsiteX0" fmla="*/ 41430 w 12861318"/>
              <a:gd name="connsiteY0" fmla="*/ 762520 h 3524008"/>
              <a:gd name="connsiteX1" fmla="*/ 3058950 w 12861318"/>
              <a:gd name="connsiteY1" fmla="*/ 3568 h 3524008"/>
              <a:gd name="connsiteX2" fmla="*/ 5930166 w 12861318"/>
              <a:gd name="connsiteY2" fmla="*/ 497345 h 3524008"/>
              <a:gd name="connsiteX3" fmla="*/ 8764806 w 12861318"/>
              <a:gd name="connsiteY3" fmla="*/ 917968 h 3524008"/>
              <a:gd name="connsiteX4" fmla="*/ 12779022 w 12861318"/>
              <a:gd name="connsiteY4" fmla="*/ 543064 h 3524008"/>
              <a:gd name="connsiteX5" fmla="*/ 12861318 w 12861318"/>
              <a:gd name="connsiteY5" fmla="*/ 3514864 h 3524008"/>
              <a:gd name="connsiteX6" fmla="*/ 41430 w 12861318"/>
              <a:gd name="connsiteY6" fmla="*/ 3524008 h 3524008"/>
              <a:gd name="connsiteX7" fmla="*/ 41430 w 12861318"/>
              <a:gd name="connsiteY7" fmla="*/ 762520 h 3524008"/>
              <a:gd name="connsiteX0" fmla="*/ 41430 w 12861318"/>
              <a:gd name="connsiteY0" fmla="*/ 529462 h 3290950"/>
              <a:gd name="connsiteX1" fmla="*/ 2876070 w 12861318"/>
              <a:gd name="connsiteY1" fmla="*/ 8254 h 3290950"/>
              <a:gd name="connsiteX2" fmla="*/ 5930166 w 12861318"/>
              <a:gd name="connsiteY2" fmla="*/ 264287 h 3290950"/>
              <a:gd name="connsiteX3" fmla="*/ 8764806 w 12861318"/>
              <a:gd name="connsiteY3" fmla="*/ 684910 h 3290950"/>
              <a:gd name="connsiteX4" fmla="*/ 12779022 w 12861318"/>
              <a:gd name="connsiteY4" fmla="*/ 310006 h 3290950"/>
              <a:gd name="connsiteX5" fmla="*/ 12861318 w 12861318"/>
              <a:gd name="connsiteY5" fmla="*/ 3281806 h 3290950"/>
              <a:gd name="connsiteX6" fmla="*/ 41430 w 12861318"/>
              <a:gd name="connsiteY6" fmla="*/ 3290950 h 3290950"/>
              <a:gd name="connsiteX7" fmla="*/ 41430 w 12861318"/>
              <a:gd name="connsiteY7" fmla="*/ 529462 h 3290950"/>
              <a:gd name="connsiteX0" fmla="*/ 41430 w 12861318"/>
              <a:gd name="connsiteY0" fmla="*/ 529462 h 3290950"/>
              <a:gd name="connsiteX1" fmla="*/ 2967510 w 12861318"/>
              <a:gd name="connsiteY1" fmla="*/ 8254 h 3290950"/>
              <a:gd name="connsiteX2" fmla="*/ 5930166 w 12861318"/>
              <a:gd name="connsiteY2" fmla="*/ 264287 h 3290950"/>
              <a:gd name="connsiteX3" fmla="*/ 8764806 w 12861318"/>
              <a:gd name="connsiteY3" fmla="*/ 684910 h 3290950"/>
              <a:gd name="connsiteX4" fmla="*/ 12779022 w 12861318"/>
              <a:gd name="connsiteY4" fmla="*/ 310006 h 3290950"/>
              <a:gd name="connsiteX5" fmla="*/ 12861318 w 12861318"/>
              <a:gd name="connsiteY5" fmla="*/ 3281806 h 3290950"/>
              <a:gd name="connsiteX6" fmla="*/ 41430 w 12861318"/>
              <a:gd name="connsiteY6" fmla="*/ 3290950 h 3290950"/>
              <a:gd name="connsiteX7" fmla="*/ 41430 w 12861318"/>
              <a:gd name="connsiteY7" fmla="*/ 529462 h 3290950"/>
              <a:gd name="connsiteX0" fmla="*/ 41430 w 12861318"/>
              <a:gd name="connsiteY0" fmla="*/ 429868 h 3191356"/>
              <a:gd name="connsiteX1" fmla="*/ 2985798 w 12861318"/>
              <a:gd name="connsiteY1" fmla="*/ 18388 h 3191356"/>
              <a:gd name="connsiteX2" fmla="*/ 5930166 w 12861318"/>
              <a:gd name="connsiteY2" fmla="*/ 164693 h 3191356"/>
              <a:gd name="connsiteX3" fmla="*/ 8764806 w 12861318"/>
              <a:gd name="connsiteY3" fmla="*/ 585316 h 3191356"/>
              <a:gd name="connsiteX4" fmla="*/ 12779022 w 12861318"/>
              <a:gd name="connsiteY4" fmla="*/ 210412 h 3191356"/>
              <a:gd name="connsiteX5" fmla="*/ 12861318 w 12861318"/>
              <a:gd name="connsiteY5" fmla="*/ 3182212 h 3191356"/>
              <a:gd name="connsiteX6" fmla="*/ 41430 w 12861318"/>
              <a:gd name="connsiteY6" fmla="*/ 3191356 h 3191356"/>
              <a:gd name="connsiteX7" fmla="*/ 41430 w 12861318"/>
              <a:gd name="connsiteY7" fmla="*/ 429868 h 3191356"/>
              <a:gd name="connsiteX0" fmla="*/ 41430 w 12861318"/>
              <a:gd name="connsiteY0" fmla="*/ 415554 h 3177042"/>
              <a:gd name="connsiteX1" fmla="*/ 2985798 w 12861318"/>
              <a:gd name="connsiteY1" fmla="*/ 4074 h 3177042"/>
              <a:gd name="connsiteX2" fmla="*/ 5966742 w 12861318"/>
              <a:gd name="connsiteY2" fmla="*/ 250963 h 3177042"/>
              <a:gd name="connsiteX3" fmla="*/ 8764806 w 12861318"/>
              <a:gd name="connsiteY3" fmla="*/ 571002 h 3177042"/>
              <a:gd name="connsiteX4" fmla="*/ 12779022 w 12861318"/>
              <a:gd name="connsiteY4" fmla="*/ 196098 h 3177042"/>
              <a:gd name="connsiteX5" fmla="*/ 12861318 w 12861318"/>
              <a:gd name="connsiteY5" fmla="*/ 3167898 h 3177042"/>
              <a:gd name="connsiteX6" fmla="*/ 41430 w 12861318"/>
              <a:gd name="connsiteY6" fmla="*/ 3177042 h 3177042"/>
              <a:gd name="connsiteX7" fmla="*/ 41430 w 12861318"/>
              <a:gd name="connsiteY7" fmla="*/ 415554 h 3177042"/>
              <a:gd name="connsiteX0" fmla="*/ 41430 w 12861318"/>
              <a:gd name="connsiteY0" fmla="*/ 329931 h 3091419"/>
              <a:gd name="connsiteX1" fmla="*/ 2930934 w 12861318"/>
              <a:gd name="connsiteY1" fmla="*/ 9891 h 3091419"/>
              <a:gd name="connsiteX2" fmla="*/ 5966742 w 12861318"/>
              <a:gd name="connsiteY2" fmla="*/ 165340 h 3091419"/>
              <a:gd name="connsiteX3" fmla="*/ 8764806 w 12861318"/>
              <a:gd name="connsiteY3" fmla="*/ 485379 h 3091419"/>
              <a:gd name="connsiteX4" fmla="*/ 12779022 w 12861318"/>
              <a:gd name="connsiteY4" fmla="*/ 110475 h 3091419"/>
              <a:gd name="connsiteX5" fmla="*/ 12861318 w 12861318"/>
              <a:gd name="connsiteY5" fmla="*/ 3082275 h 3091419"/>
              <a:gd name="connsiteX6" fmla="*/ 41430 w 12861318"/>
              <a:gd name="connsiteY6" fmla="*/ 3091419 h 3091419"/>
              <a:gd name="connsiteX7" fmla="*/ 41430 w 12861318"/>
              <a:gd name="connsiteY7" fmla="*/ 329931 h 3091419"/>
              <a:gd name="connsiteX0" fmla="*/ 41430 w 12861318"/>
              <a:gd name="connsiteY0" fmla="*/ 320553 h 3082041"/>
              <a:gd name="connsiteX1" fmla="*/ 2930934 w 12861318"/>
              <a:gd name="connsiteY1" fmla="*/ 513 h 3082041"/>
              <a:gd name="connsiteX2" fmla="*/ 6039894 w 12861318"/>
              <a:gd name="connsiteY2" fmla="*/ 265690 h 3082041"/>
              <a:gd name="connsiteX3" fmla="*/ 8764806 w 12861318"/>
              <a:gd name="connsiteY3" fmla="*/ 476001 h 3082041"/>
              <a:gd name="connsiteX4" fmla="*/ 12779022 w 12861318"/>
              <a:gd name="connsiteY4" fmla="*/ 101097 h 3082041"/>
              <a:gd name="connsiteX5" fmla="*/ 12861318 w 12861318"/>
              <a:gd name="connsiteY5" fmla="*/ 3072897 h 3082041"/>
              <a:gd name="connsiteX6" fmla="*/ 41430 w 12861318"/>
              <a:gd name="connsiteY6" fmla="*/ 3082041 h 3082041"/>
              <a:gd name="connsiteX7" fmla="*/ 41430 w 12861318"/>
              <a:gd name="connsiteY7" fmla="*/ 320553 h 3082041"/>
              <a:gd name="connsiteX0" fmla="*/ 41430 w 12861318"/>
              <a:gd name="connsiteY0" fmla="*/ 320553 h 3082041"/>
              <a:gd name="connsiteX1" fmla="*/ 2930934 w 12861318"/>
              <a:gd name="connsiteY1" fmla="*/ 513 h 3082041"/>
              <a:gd name="connsiteX2" fmla="*/ 6039894 w 12861318"/>
              <a:gd name="connsiteY2" fmla="*/ 265690 h 3082041"/>
              <a:gd name="connsiteX3" fmla="*/ 8801382 w 12861318"/>
              <a:gd name="connsiteY3" fmla="*/ 558297 h 3082041"/>
              <a:gd name="connsiteX4" fmla="*/ 12779022 w 12861318"/>
              <a:gd name="connsiteY4" fmla="*/ 101097 h 3082041"/>
              <a:gd name="connsiteX5" fmla="*/ 12861318 w 12861318"/>
              <a:gd name="connsiteY5" fmla="*/ 3072897 h 3082041"/>
              <a:gd name="connsiteX6" fmla="*/ 41430 w 12861318"/>
              <a:gd name="connsiteY6" fmla="*/ 3082041 h 3082041"/>
              <a:gd name="connsiteX7" fmla="*/ 41430 w 12861318"/>
              <a:gd name="connsiteY7" fmla="*/ 320553 h 3082041"/>
              <a:gd name="connsiteX0" fmla="*/ 41430 w 12861318"/>
              <a:gd name="connsiteY0" fmla="*/ 320553 h 3082041"/>
              <a:gd name="connsiteX1" fmla="*/ 2930934 w 12861318"/>
              <a:gd name="connsiteY1" fmla="*/ 513 h 3082041"/>
              <a:gd name="connsiteX2" fmla="*/ 6039894 w 12861318"/>
              <a:gd name="connsiteY2" fmla="*/ 265690 h 3082041"/>
              <a:gd name="connsiteX3" fmla="*/ 8801382 w 12861318"/>
              <a:gd name="connsiteY3" fmla="*/ 558297 h 3082041"/>
              <a:gd name="connsiteX4" fmla="*/ 12806454 w 12861318"/>
              <a:gd name="connsiteY4" fmla="*/ 55377 h 3082041"/>
              <a:gd name="connsiteX5" fmla="*/ 12861318 w 12861318"/>
              <a:gd name="connsiteY5" fmla="*/ 3072897 h 3082041"/>
              <a:gd name="connsiteX6" fmla="*/ 41430 w 12861318"/>
              <a:gd name="connsiteY6" fmla="*/ 3082041 h 3082041"/>
              <a:gd name="connsiteX7" fmla="*/ 41430 w 12861318"/>
              <a:gd name="connsiteY7" fmla="*/ 320553 h 3082041"/>
              <a:gd name="connsiteX0" fmla="*/ 41430 w 12861318"/>
              <a:gd name="connsiteY0" fmla="*/ 320553 h 3082041"/>
              <a:gd name="connsiteX1" fmla="*/ 2930934 w 12861318"/>
              <a:gd name="connsiteY1" fmla="*/ 513 h 3082041"/>
              <a:gd name="connsiteX2" fmla="*/ 6039894 w 12861318"/>
              <a:gd name="connsiteY2" fmla="*/ 265690 h 3082041"/>
              <a:gd name="connsiteX3" fmla="*/ 8938542 w 12861318"/>
              <a:gd name="connsiteY3" fmla="*/ 540009 h 3082041"/>
              <a:gd name="connsiteX4" fmla="*/ 12806454 w 12861318"/>
              <a:gd name="connsiteY4" fmla="*/ 55377 h 3082041"/>
              <a:gd name="connsiteX5" fmla="*/ 12861318 w 12861318"/>
              <a:gd name="connsiteY5" fmla="*/ 3072897 h 3082041"/>
              <a:gd name="connsiteX6" fmla="*/ 41430 w 12861318"/>
              <a:gd name="connsiteY6" fmla="*/ 3082041 h 3082041"/>
              <a:gd name="connsiteX7" fmla="*/ 41430 w 12861318"/>
              <a:gd name="connsiteY7" fmla="*/ 320553 h 3082041"/>
              <a:gd name="connsiteX0" fmla="*/ 41430 w 12861318"/>
              <a:gd name="connsiteY0" fmla="*/ 320553 h 3082041"/>
              <a:gd name="connsiteX1" fmla="*/ 2930934 w 12861318"/>
              <a:gd name="connsiteY1" fmla="*/ 513 h 3082041"/>
              <a:gd name="connsiteX2" fmla="*/ 6039894 w 12861318"/>
              <a:gd name="connsiteY2" fmla="*/ 265690 h 3082041"/>
              <a:gd name="connsiteX3" fmla="*/ 8938542 w 12861318"/>
              <a:gd name="connsiteY3" fmla="*/ 540009 h 3082041"/>
              <a:gd name="connsiteX4" fmla="*/ 12806454 w 12861318"/>
              <a:gd name="connsiteY4" fmla="*/ 55377 h 3082041"/>
              <a:gd name="connsiteX5" fmla="*/ 12861318 w 12861318"/>
              <a:gd name="connsiteY5" fmla="*/ 3072897 h 3082041"/>
              <a:gd name="connsiteX6" fmla="*/ 41430 w 12861318"/>
              <a:gd name="connsiteY6" fmla="*/ 3082041 h 3082041"/>
              <a:gd name="connsiteX7" fmla="*/ 41430 w 12861318"/>
              <a:gd name="connsiteY7" fmla="*/ 320553 h 3082041"/>
              <a:gd name="connsiteX0" fmla="*/ 41430 w 12861318"/>
              <a:gd name="connsiteY0" fmla="*/ 320553 h 3082041"/>
              <a:gd name="connsiteX1" fmla="*/ 2930934 w 12861318"/>
              <a:gd name="connsiteY1" fmla="*/ 513 h 3082041"/>
              <a:gd name="connsiteX2" fmla="*/ 5600982 w 12861318"/>
              <a:gd name="connsiteY2" fmla="*/ 265690 h 3082041"/>
              <a:gd name="connsiteX3" fmla="*/ 8938542 w 12861318"/>
              <a:gd name="connsiteY3" fmla="*/ 540009 h 3082041"/>
              <a:gd name="connsiteX4" fmla="*/ 12806454 w 12861318"/>
              <a:gd name="connsiteY4" fmla="*/ 55377 h 3082041"/>
              <a:gd name="connsiteX5" fmla="*/ 12861318 w 12861318"/>
              <a:gd name="connsiteY5" fmla="*/ 3072897 h 3082041"/>
              <a:gd name="connsiteX6" fmla="*/ 41430 w 12861318"/>
              <a:gd name="connsiteY6" fmla="*/ 3082041 h 3082041"/>
              <a:gd name="connsiteX7" fmla="*/ 41430 w 12861318"/>
              <a:gd name="connsiteY7" fmla="*/ 320553 h 3082041"/>
              <a:gd name="connsiteX0" fmla="*/ 41430 w 12861318"/>
              <a:gd name="connsiteY0" fmla="*/ 311449 h 3072937"/>
              <a:gd name="connsiteX1" fmla="*/ 2336574 w 12861318"/>
              <a:gd name="connsiteY1" fmla="*/ 553 h 3072937"/>
              <a:gd name="connsiteX2" fmla="*/ 5600982 w 12861318"/>
              <a:gd name="connsiteY2" fmla="*/ 256586 h 3072937"/>
              <a:gd name="connsiteX3" fmla="*/ 8938542 w 12861318"/>
              <a:gd name="connsiteY3" fmla="*/ 530905 h 3072937"/>
              <a:gd name="connsiteX4" fmla="*/ 12806454 w 12861318"/>
              <a:gd name="connsiteY4" fmla="*/ 46273 h 3072937"/>
              <a:gd name="connsiteX5" fmla="*/ 12861318 w 12861318"/>
              <a:gd name="connsiteY5" fmla="*/ 3063793 h 3072937"/>
              <a:gd name="connsiteX6" fmla="*/ 41430 w 12861318"/>
              <a:gd name="connsiteY6" fmla="*/ 3072937 h 3072937"/>
              <a:gd name="connsiteX7" fmla="*/ 41430 w 12861318"/>
              <a:gd name="connsiteY7" fmla="*/ 311449 h 3072937"/>
              <a:gd name="connsiteX0" fmla="*/ 50580 w 12852180"/>
              <a:gd name="connsiteY0" fmla="*/ 377111 h 3074591"/>
              <a:gd name="connsiteX1" fmla="*/ 2327436 w 12852180"/>
              <a:gd name="connsiteY1" fmla="*/ 2207 h 3074591"/>
              <a:gd name="connsiteX2" fmla="*/ 5591844 w 12852180"/>
              <a:gd name="connsiteY2" fmla="*/ 258240 h 3074591"/>
              <a:gd name="connsiteX3" fmla="*/ 8929404 w 12852180"/>
              <a:gd name="connsiteY3" fmla="*/ 532559 h 3074591"/>
              <a:gd name="connsiteX4" fmla="*/ 12797316 w 12852180"/>
              <a:gd name="connsiteY4" fmla="*/ 47927 h 3074591"/>
              <a:gd name="connsiteX5" fmla="*/ 12852180 w 12852180"/>
              <a:gd name="connsiteY5" fmla="*/ 3065447 h 3074591"/>
              <a:gd name="connsiteX6" fmla="*/ 32292 w 12852180"/>
              <a:gd name="connsiteY6" fmla="*/ 3074591 h 3074591"/>
              <a:gd name="connsiteX7" fmla="*/ 50580 w 12852180"/>
              <a:gd name="connsiteY7" fmla="*/ 377111 h 3074591"/>
              <a:gd name="connsiteX0" fmla="*/ 50580 w 12852180"/>
              <a:gd name="connsiteY0" fmla="*/ 377111 h 3074591"/>
              <a:gd name="connsiteX1" fmla="*/ 2327436 w 12852180"/>
              <a:gd name="connsiteY1" fmla="*/ 2207 h 3074591"/>
              <a:gd name="connsiteX2" fmla="*/ 5591844 w 12852180"/>
              <a:gd name="connsiteY2" fmla="*/ 258240 h 3074591"/>
              <a:gd name="connsiteX3" fmla="*/ 8929404 w 12852180"/>
              <a:gd name="connsiteY3" fmla="*/ 532559 h 3074591"/>
              <a:gd name="connsiteX4" fmla="*/ 12797316 w 12852180"/>
              <a:gd name="connsiteY4" fmla="*/ 47927 h 3074591"/>
              <a:gd name="connsiteX5" fmla="*/ 12852180 w 12852180"/>
              <a:gd name="connsiteY5" fmla="*/ 3065447 h 3074591"/>
              <a:gd name="connsiteX6" fmla="*/ 32292 w 12852180"/>
              <a:gd name="connsiteY6" fmla="*/ 3074591 h 3074591"/>
              <a:gd name="connsiteX7" fmla="*/ 50580 w 12852180"/>
              <a:gd name="connsiteY7" fmla="*/ 377111 h 3074591"/>
              <a:gd name="connsiteX0" fmla="*/ 342780 w 12824340"/>
              <a:gd name="connsiteY0" fmla="*/ 302146 h 3072778"/>
              <a:gd name="connsiteX1" fmla="*/ 2299596 w 12824340"/>
              <a:gd name="connsiteY1" fmla="*/ 394 h 3072778"/>
              <a:gd name="connsiteX2" fmla="*/ 5564004 w 12824340"/>
              <a:gd name="connsiteY2" fmla="*/ 256427 h 3072778"/>
              <a:gd name="connsiteX3" fmla="*/ 8901564 w 12824340"/>
              <a:gd name="connsiteY3" fmla="*/ 530746 h 3072778"/>
              <a:gd name="connsiteX4" fmla="*/ 12769476 w 12824340"/>
              <a:gd name="connsiteY4" fmla="*/ 46114 h 3072778"/>
              <a:gd name="connsiteX5" fmla="*/ 12824340 w 12824340"/>
              <a:gd name="connsiteY5" fmla="*/ 3063634 h 3072778"/>
              <a:gd name="connsiteX6" fmla="*/ 4452 w 12824340"/>
              <a:gd name="connsiteY6" fmla="*/ 3072778 h 3072778"/>
              <a:gd name="connsiteX7" fmla="*/ 342780 w 12824340"/>
              <a:gd name="connsiteY7" fmla="*/ 302146 h 3072778"/>
              <a:gd name="connsiteX0" fmla="*/ 61974 w 12543534"/>
              <a:gd name="connsiteY0" fmla="*/ 302146 h 3063634"/>
              <a:gd name="connsiteX1" fmla="*/ 2018790 w 12543534"/>
              <a:gd name="connsiteY1" fmla="*/ 394 h 3063634"/>
              <a:gd name="connsiteX2" fmla="*/ 5283198 w 12543534"/>
              <a:gd name="connsiteY2" fmla="*/ 256427 h 3063634"/>
              <a:gd name="connsiteX3" fmla="*/ 8620758 w 12543534"/>
              <a:gd name="connsiteY3" fmla="*/ 530746 h 3063634"/>
              <a:gd name="connsiteX4" fmla="*/ 12488670 w 12543534"/>
              <a:gd name="connsiteY4" fmla="*/ 46114 h 3063634"/>
              <a:gd name="connsiteX5" fmla="*/ 12543534 w 12543534"/>
              <a:gd name="connsiteY5" fmla="*/ 3063634 h 3063634"/>
              <a:gd name="connsiteX6" fmla="*/ 25398 w 12543534"/>
              <a:gd name="connsiteY6" fmla="*/ 3017914 h 3063634"/>
              <a:gd name="connsiteX7" fmla="*/ 61974 w 12543534"/>
              <a:gd name="connsiteY7" fmla="*/ 302146 h 3063634"/>
              <a:gd name="connsiteX0" fmla="*/ 36576 w 12518136"/>
              <a:gd name="connsiteY0" fmla="*/ 302146 h 3063634"/>
              <a:gd name="connsiteX1" fmla="*/ 1993392 w 12518136"/>
              <a:gd name="connsiteY1" fmla="*/ 394 h 3063634"/>
              <a:gd name="connsiteX2" fmla="*/ 5257800 w 12518136"/>
              <a:gd name="connsiteY2" fmla="*/ 256427 h 3063634"/>
              <a:gd name="connsiteX3" fmla="*/ 8595360 w 12518136"/>
              <a:gd name="connsiteY3" fmla="*/ 530746 h 3063634"/>
              <a:gd name="connsiteX4" fmla="*/ 12463272 w 12518136"/>
              <a:gd name="connsiteY4" fmla="*/ 46114 h 3063634"/>
              <a:gd name="connsiteX5" fmla="*/ 12518136 w 12518136"/>
              <a:gd name="connsiteY5" fmla="*/ 3063634 h 3063634"/>
              <a:gd name="connsiteX6" fmla="*/ 0 w 12518136"/>
              <a:gd name="connsiteY6" fmla="*/ 3017914 h 3063634"/>
              <a:gd name="connsiteX7" fmla="*/ 36576 w 12518136"/>
              <a:gd name="connsiteY7" fmla="*/ 302146 h 3063634"/>
              <a:gd name="connsiteX0" fmla="*/ 91440 w 12518136"/>
              <a:gd name="connsiteY0" fmla="*/ 311448 h 3063792"/>
              <a:gd name="connsiteX1" fmla="*/ 1993392 w 12518136"/>
              <a:gd name="connsiteY1" fmla="*/ 552 h 3063792"/>
              <a:gd name="connsiteX2" fmla="*/ 5257800 w 12518136"/>
              <a:gd name="connsiteY2" fmla="*/ 256585 h 3063792"/>
              <a:gd name="connsiteX3" fmla="*/ 8595360 w 12518136"/>
              <a:gd name="connsiteY3" fmla="*/ 530904 h 3063792"/>
              <a:gd name="connsiteX4" fmla="*/ 12463272 w 12518136"/>
              <a:gd name="connsiteY4" fmla="*/ 46272 h 3063792"/>
              <a:gd name="connsiteX5" fmla="*/ 12518136 w 12518136"/>
              <a:gd name="connsiteY5" fmla="*/ 3063792 h 3063792"/>
              <a:gd name="connsiteX6" fmla="*/ 0 w 12518136"/>
              <a:gd name="connsiteY6" fmla="*/ 3018072 h 3063792"/>
              <a:gd name="connsiteX7" fmla="*/ 91440 w 12518136"/>
              <a:gd name="connsiteY7" fmla="*/ 311448 h 3063792"/>
              <a:gd name="connsiteX0" fmla="*/ 82296 w 12508992"/>
              <a:gd name="connsiteY0" fmla="*/ 311448 h 3063792"/>
              <a:gd name="connsiteX1" fmla="*/ 1984248 w 12508992"/>
              <a:gd name="connsiteY1" fmla="*/ 552 h 3063792"/>
              <a:gd name="connsiteX2" fmla="*/ 5248656 w 12508992"/>
              <a:gd name="connsiteY2" fmla="*/ 256585 h 3063792"/>
              <a:gd name="connsiteX3" fmla="*/ 8586216 w 12508992"/>
              <a:gd name="connsiteY3" fmla="*/ 530904 h 3063792"/>
              <a:gd name="connsiteX4" fmla="*/ 12454128 w 12508992"/>
              <a:gd name="connsiteY4" fmla="*/ 46272 h 3063792"/>
              <a:gd name="connsiteX5" fmla="*/ 12508992 w 12508992"/>
              <a:gd name="connsiteY5" fmla="*/ 3063792 h 3063792"/>
              <a:gd name="connsiteX6" fmla="*/ 0 w 12508992"/>
              <a:gd name="connsiteY6" fmla="*/ 3008928 h 3063792"/>
              <a:gd name="connsiteX7" fmla="*/ 82296 w 12508992"/>
              <a:gd name="connsiteY7" fmla="*/ 311448 h 3063792"/>
              <a:gd name="connsiteX0" fmla="*/ 82296 w 12508992"/>
              <a:gd name="connsiteY0" fmla="*/ 311448 h 3063792"/>
              <a:gd name="connsiteX1" fmla="*/ 1984248 w 12508992"/>
              <a:gd name="connsiteY1" fmla="*/ 552 h 3063792"/>
              <a:gd name="connsiteX2" fmla="*/ 5248656 w 12508992"/>
              <a:gd name="connsiteY2" fmla="*/ 256585 h 3063792"/>
              <a:gd name="connsiteX3" fmla="*/ 8586216 w 12508992"/>
              <a:gd name="connsiteY3" fmla="*/ 530904 h 3063792"/>
              <a:gd name="connsiteX4" fmla="*/ 12454128 w 12508992"/>
              <a:gd name="connsiteY4" fmla="*/ 46272 h 3063792"/>
              <a:gd name="connsiteX5" fmla="*/ 12508992 w 12508992"/>
              <a:gd name="connsiteY5" fmla="*/ 3063792 h 3063792"/>
              <a:gd name="connsiteX6" fmla="*/ 0 w 12508992"/>
              <a:gd name="connsiteY6" fmla="*/ 3008928 h 3063792"/>
              <a:gd name="connsiteX7" fmla="*/ 82296 w 12508992"/>
              <a:gd name="connsiteY7" fmla="*/ 311448 h 3063792"/>
              <a:gd name="connsiteX0" fmla="*/ 91440 w 12508992"/>
              <a:gd name="connsiteY0" fmla="*/ 311448 h 3063792"/>
              <a:gd name="connsiteX1" fmla="*/ 1984248 w 12508992"/>
              <a:gd name="connsiteY1" fmla="*/ 552 h 3063792"/>
              <a:gd name="connsiteX2" fmla="*/ 5248656 w 12508992"/>
              <a:gd name="connsiteY2" fmla="*/ 256585 h 3063792"/>
              <a:gd name="connsiteX3" fmla="*/ 8586216 w 12508992"/>
              <a:gd name="connsiteY3" fmla="*/ 530904 h 3063792"/>
              <a:gd name="connsiteX4" fmla="*/ 12454128 w 12508992"/>
              <a:gd name="connsiteY4" fmla="*/ 46272 h 3063792"/>
              <a:gd name="connsiteX5" fmla="*/ 12508992 w 12508992"/>
              <a:gd name="connsiteY5" fmla="*/ 3063792 h 3063792"/>
              <a:gd name="connsiteX6" fmla="*/ 0 w 12508992"/>
              <a:gd name="connsiteY6" fmla="*/ 3008928 h 3063792"/>
              <a:gd name="connsiteX7" fmla="*/ 91440 w 12508992"/>
              <a:gd name="connsiteY7" fmla="*/ 311448 h 3063792"/>
              <a:gd name="connsiteX0" fmla="*/ 91440 w 12472416"/>
              <a:gd name="connsiteY0" fmla="*/ 311448 h 3072936"/>
              <a:gd name="connsiteX1" fmla="*/ 1984248 w 12472416"/>
              <a:gd name="connsiteY1" fmla="*/ 552 h 3072936"/>
              <a:gd name="connsiteX2" fmla="*/ 5248656 w 12472416"/>
              <a:gd name="connsiteY2" fmla="*/ 256585 h 3072936"/>
              <a:gd name="connsiteX3" fmla="*/ 8586216 w 12472416"/>
              <a:gd name="connsiteY3" fmla="*/ 530904 h 3072936"/>
              <a:gd name="connsiteX4" fmla="*/ 12454128 w 12472416"/>
              <a:gd name="connsiteY4" fmla="*/ 46272 h 3072936"/>
              <a:gd name="connsiteX5" fmla="*/ 12472416 w 12472416"/>
              <a:gd name="connsiteY5" fmla="*/ 3072936 h 3072936"/>
              <a:gd name="connsiteX6" fmla="*/ 0 w 12472416"/>
              <a:gd name="connsiteY6" fmla="*/ 3008928 h 3072936"/>
              <a:gd name="connsiteX7" fmla="*/ 91440 w 12472416"/>
              <a:gd name="connsiteY7" fmla="*/ 311448 h 3072936"/>
              <a:gd name="connsiteX0" fmla="*/ 91440 w 12454128"/>
              <a:gd name="connsiteY0" fmla="*/ 311448 h 3036360"/>
              <a:gd name="connsiteX1" fmla="*/ 1984248 w 12454128"/>
              <a:gd name="connsiteY1" fmla="*/ 552 h 3036360"/>
              <a:gd name="connsiteX2" fmla="*/ 5248656 w 12454128"/>
              <a:gd name="connsiteY2" fmla="*/ 256585 h 3036360"/>
              <a:gd name="connsiteX3" fmla="*/ 8586216 w 12454128"/>
              <a:gd name="connsiteY3" fmla="*/ 530904 h 3036360"/>
              <a:gd name="connsiteX4" fmla="*/ 12454128 w 12454128"/>
              <a:gd name="connsiteY4" fmla="*/ 46272 h 3036360"/>
              <a:gd name="connsiteX5" fmla="*/ 12316968 w 12454128"/>
              <a:gd name="connsiteY5" fmla="*/ 3036360 h 3036360"/>
              <a:gd name="connsiteX6" fmla="*/ 0 w 12454128"/>
              <a:gd name="connsiteY6" fmla="*/ 3008928 h 3036360"/>
              <a:gd name="connsiteX7" fmla="*/ 91440 w 12454128"/>
              <a:gd name="connsiteY7" fmla="*/ 311448 h 3036360"/>
              <a:gd name="connsiteX0" fmla="*/ 91440 w 12316968"/>
              <a:gd name="connsiteY0" fmla="*/ 311448 h 3036360"/>
              <a:gd name="connsiteX1" fmla="*/ 1984248 w 12316968"/>
              <a:gd name="connsiteY1" fmla="*/ 552 h 3036360"/>
              <a:gd name="connsiteX2" fmla="*/ 5248656 w 12316968"/>
              <a:gd name="connsiteY2" fmla="*/ 256585 h 3036360"/>
              <a:gd name="connsiteX3" fmla="*/ 8586216 w 12316968"/>
              <a:gd name="connsiteY3" fmla="*/ 530904 h 3036360"/>
              <a:gd name="connsiteX4" fmla="*/ 12280392 w 12316968"/>
              <a:gd name="connsiteY4" fmla="*/ 64560 h 3036360"/>
              <a:gd name="connsiteX5" fmla="*/ 12316968 w 12316968"/>
              <a:gd name="connsiteY5" fmla="*/ 3036360 h 3036360"/>
              <a:gd name="connsiteX6" fmla="*/ 0 w 12316968"/>
              <a:gd name="connsiteY6" fmla="*/ 3008928 h 3036360"/>
              <a:gd name="connsiteX7" fmla="*/ 91440 w 12316968"/>
              <a:gd name="connsiteY7" fmla="*/ 311448 h 3036360"/>
              <a:gd name="connsiteX0" fmla="*/ 91440 w 12280392"/>
              <a:gd name="connsiteY0" fmla="*/ 311448 h 3045504"/>
              <a:gd name="connsiteX1" fmla="*/ 1984248 w 12280392"/>
              <a:gd name="connsiteY1" fmla="*/ 552 h 3045504"/>
              <a:gd name="connsiteX2" fmla="*/ 5248656 w 12280392"/>
              <a:gd name="connsiteY2" fmla="*/ 256585 h 3045504"/>
              <a:gd name="connsiteX3" fmla="*/ 8586216 w 12280392"/>
              <a:gd name="connsiteY3" fmla="*/ 530904 h 3045504"/>
              <a:gd name="connsiteX4" fmla="*/ 12280392 w 12280392"/>
              <a:gd name="connsiteY4" fmla="*/ 64560 h 3045504"/>
              <a:gd name="connsiteX5" fmla="*/ 12198096 w 12280392"/>
              <a:gd name="connsiteY5" fmla="*/ 3045504 h 3045504"/>
              <a:gd name="connsiteX6" fmla="*/ 0 w 12280392"/>
              <a:gd name="connsiteY6" fmla="*/ 3008928 h 3045504"/>
              <a:gd name="connsiteX7" fmla="*/ 91440 w 12280392"/>
              <a:gd name="connsiteY7" fmla="*/ 311448 h 3045504"/>
              <a:gd name="connsiteX0" fmla="*/ 91440 w 12280392"/>
              <a:gd name="connsiteY0" fmla="*/ 311448 h 3054648"/>
              <a:gd name="connsiteX1" fmla="*/ 1984248 w 12280392"/>
              <a:gd name="connsiteY1" fmla="*/ 552 h 3054648"/>
              <a:gd name="connsiteX2" fmla="*/ 5248656 w 12280392"/>
              <a:gd name="connsiteY2" fmla="*/ 256585 h 3054648"/>
              <a:gd name="connsiteX3" fmla="*/ 8586216 w 12280392"/>
              <a:gd name="connsiteY3" fmla="*/ 530904 h 3054648"/>
              <a:gd name="connsiteX4" fmla="*/ 12280392 w 12280392"/>
              <a:gd name="connsiteY4" fmla="*/ 64560 h 3054648"/>
              <a:gd name="connsiteX5" fmla="*/ 12079224 w 12280392"/>
              <a:gd name="connsiteY5" fmla="*/ 3054648 h 3054648"/>
              <a:gd name="connsiteX6" fmla="*/ 0 w 12280392"/>
              <a:gd name="connsiteY6" fmla="*/ 3008928 h 3054648"/>
              <a:gd name="connsiteX7" fmla="*/ 91440 w 12280392"/>
              <a:gd name="connsiteY7" fmla="*/ 311448 h 3054648"/>
              <a:gd name="connsiteX0" fmla="*/ 91440 w 12280392"/>
              <a:gd name="connsiteY0" fmla="*/ 311448 h 3008928"/>
              <a:gd name="connsiteX1" fmla="*/ 1984248 w 12280392"/>
              <a:gd name="connsiteY1" fmla="*/ 552 h 3008928"/>
              <a:gd name="connsiteX2" fmla="*/ 5248656 w 12280392"/>
              <a:gd name="connsiteY2" fmla="*/ 256585 h 3008928"/>
              <a:gd name="connsiteX3" fmla="*/ 8586216 w 12280392"/>
              <a:gd name="connsiteY3" fmla="*/ 530904 h 3008928"/>
              <a:gd name="connsiteX4" fmla="*/ 12280392 w 12280392"/>
              <a:gd name="connsiteY4" fmla="*/ 64560 h 3008928"/>
              <a:gd name="connsiteX5" fmla="*/ 12271248 w 12280392"/>
              <a:gd name="connsiteY5" fmla="*/ 2377992 h 3008928"/>
              <a:gd name="connsiteX6" fmla="*/ 0 w 12280392"/>
              <a:gd name="connsiteY6" fmla="*/ 3008928 h 3008928"/>
              <a:gd name="connsiteX7" fmla="*/ 91440 w 12280392"/>
              <a:gd name="connsiteY7" fmla="*/ 311448 h 3008928"/>
              <a:gd name="connsiteX0" fmla="*/ 21863 w 12210815"/>
              <a:gd name="connsiteY0" fmla="*/ 311448 h 2460288"/>
              <a:gd name="connsiteX1" fmla="*/ 1914671 w 12210815"/>
              <a:gd name="connsiteY1" fmla="*/ 552 h 2460288"/>
              <a:gd name="connsiteX2" fmla="*/ 5179079 w 12210815"/>
              <a:gd name="connsiteY2" fmla="*/ 256585 h 2460288"/>
              <a:gd name="connsiteX3" fmla="*/ 8516639 w 12210815"/>
              <a:gd name="connsiteY3" fmla="*/ 530904 h 2460288"/>
              <a:gd name="connsiteX4" fmla="*/ 12210815 w 12210815"/>
              <a:gd name="connsiteY4" fmla="*/ 64560 h 2460288"/>
              <a:gd name="connsiteX5" fmla="*/ 12201671 w 12210815"/>
              <a:gd name="connsiteY5" fmla="*/ 2377992 h 2460288"/>
              <a:gd name="connsiteX6" fmla="*/ 21863 w 12210815"/>
              <a:gd name="connsiteY6" fmla="*/ 2460288 h 2460288"/>
              <a:gd name="connsiteX7" fmla="*/ 21863 w 12210815"/>
              <a:gd name="connsiteY7" fmla="*/ 311448 h 2460288"/>
              <a:gd name="connsiteX0" fmla="*/ 23434 w 12212386"/>
              <a:gd name="connsiteY0" fmla="*/ 311448 h 2377992"/>
              <a:gd name="connsiteX1" fmla="*/ 1916242 w 12212386"/>
              <a:gd name="connsiteY1" fmla="*/ 552 h 2377992"/>
              <a:gd name="connsiteX2" fmla="*/ 5180650 w 12212386"/>
              <a:gd name="connsiteY2" fmla="*/ 256585 h 2377992"/>
              <a:gd name="connsiteX3" fmla="*/ 8518210 w 12212386"/>
              <a:gd name="connsiteY3" fmla="*/ 530904 h 2377992"/>
              <a:gd name="connsiteX4" fmla="*/ 12212386 w 12212386"/>
              <a:gd name="connsiteY4" fmla="*/ 64560 h 2377992"/>
              <a:gd name="connsiteX5" fmla="*/ 12203242 w 12212386"/>
              <a:gd name="connsiteY5" fmla="*/ 2377992 h 2377992"/>
              <a:gd name="connsiteX6" fmla="*/ 14290 w 12212386"/>
              <a:gd name="connsiteY6" fmla="*/ 2057952 h 2377992"/>
              <a:gd name="connsiteX7" fmla="*/ 23434 w 12212386"/>
              <a:gd name="connsiteY7" fmla="*/ 311448 h 2377992"/>
              <a:gd name="connsiteX0" fmla="*/ 23434 w 12212386"/>
              <a:gd name="connsiteY0" fmla="*/ 311448 h 2377992"/>
              <a:gd name="connsiteX1" fmla="*/ 1916242 w 12212386"/>
              <a:gd name="connsiteY1" fmla="*/ 552 h 2377992"/>
              <a:gd name="connsiteX2" fmla="*/ 5180650 w 12212386"/>
              <a:gd name="connsiteY2" fmla="*/ 256585 h 2377992"/>
              <a:gd name="connsiteX3" fmla="*/ 8518210 w 12212386"/>
              <a:gd name="connsiteY3" fmla="*/ 530904 h 2377992"/>
              <a:gd name="connsiteX4" fmla="*/ 12212386 w 12212386"/>
              <a:gd name="connsiteY4" fmla="*/ 64560 h 2377992"/>
              <a:gd name="connsiteX5" fmla="*/ 12203242 w 12212386"/>
              <a:gd name="connsiteY5" fmla="*/ 2377992 h 2377992"/>
              <a:gd name="connsiteX6" fmla="*/ 14290 w 12212386"/>
              <a:gd name="connsiteY6" fmla="*/ 2368848 h 2377992"/>
              <a:gd name="connsiteX7" fmla="*/ 23434 w 12212386"/>
              <a:gd name="connsiteY7" fmla="*/ 311448 h 2377992"/>
              <a:gd name="connsiteX0" fmla="*/ 9144 w 12198096"/>
              <a:gd name="connsiteY0" fmla="*/ 311448 h 2377992"/>
              <a:gd name="connsiteX1" fmla="*/ 1901952 w 12198096"/>
              <a:gd name="connsiteY1" fmla="*/ 552 h 2377992"/>
              <a:gd name="connsiteX2" fmla="*/ 5166360 w 12198096"/>
              <a:gd name="connsiteY2" fmla="*/ 256585 h 2377992"/>
              <a:gd name="connsiteX3" fmla="*/ 8503920 w 12198096"/>
              <a:gd name="connsiteY3" fmla="*/ 530904 h 2377992"/>
              <a:gd name="connsiteX4" fmla="*/ 12198096 w 12198096"/>
              <a:gd name="connsiteY4" fmla="*/ 64560 h 2377992"/>
              <a:gd name="connsiteX5" fmla="*/ 12188952 w 12198096"/>
              <a:gd name="connsiteY5" fmla="*/ 2377992 h 2377992"/>
              <a:gd name="connsiteX6" fmla="*/ 0 w 12198096"/>
              <a:gd name="connsiteY6" fmla="*/ 2368848 h 2377992"/>
              <a:gd name="connsiteX7" fmla="*/ 9144 w 12198096"/>
              <a:gd name="connsiteY7" fmla="*/ 311448 h 2377992"/>
              <a:gd name="connsiteX0" fmla="*/ 9144 w 12198096"/>
              <a:gd name="connsiteY0" fmla="*/ 311448 h 2377992"/>
              <a:gd name="connsiteX1" fmla="*/ 1901952 w 12198096"/>
              <a:gd name="connsiteY1" fmla="*/ 552 h 2377992"/>
              <a:gd name="connsiteX2" fmla="*/ 5166360 w 12198096"/>
              <a:gd name="connsiteY2" fmla="*/ 256585 h 2377992"/>
              <a:gd name="connsiteX3" fmla="*/ 8503920 w 12198096"/>
              <a:gd name="connsiteY3" fmla="*/ 530904 h 2377992"/>
              <a:gd name="connsiteX4" fmla="*/ 12198096 w 12198096"/>
              <a:gd name="connsiteY4" fmla="*/ 64560 h 2377992"/>
              <a:gd name="connsiteX5" fmla="*/ 12188952 w 12198096"/>
              <a:gd name="connsiteY5" fmla="*/ 2377992 h 2377992"/>
              <a:gd name="connsiteX6" fmla="*/ 0 w 12198096"/>
              <a:gd name="connsiteY6" fmla="*/ 2368848 h 2377992"/>
              <a:gd name="connsiteX7" fmla="*/ 9144 w 12198096"/>
              <a:gd name="connsiteY7" fmla="*/ 311448 h 2377992"/>
              <a:gd name="connsiteX0" fmla="*/ 31446 w 12198096"/>
              <a:gd name="connsiteY0" fmla="*/ 317131 h 2378100"/>
              <a:gd name="connsiteX1" fmla="*/ 1901952 w 12198096"/>
              <a:gd name="connsiteY1" fmla="*/ 660 h 2378100"/>
              <a:gd name="connsiteX2" fmla="*/ 5166360 w 12198096"/>
              <a:gd name="connsiteY2" fmla="*/ 256693 h 2378100"/>
              <a:gd name="connsiteX3" fmla="*/ 8503920 w 12198096"/>
              <a:gd name="connsiteY3" fmla="*/ 531012 h 2378100"/>
              <a:gd name="connsiteX4" fmla="*/ 12198096 w 12198096"/>
              <a:gd name="connsiteY4" fmla="*/ 64668 h 2378100"/>
              <a:gd name="connsiteX5" fmla="*/ 12188952 w 12198096"/>
              <a:gd name="connsiteY5" fmla="*/ 2378100 h 2378100"/>
              <a:gd name="connsiteX6" fmla="*/ 0 w 12198096"/>
              <a:gd name="connsiteY6" fmla="*/ 2368956 h 2378100"/>
              <a:gd name="connsiteX7" fmla="*/ 31446 w 12198096"/>
              <a:gd name="connsiteY7" fmla="*/ 317131 h 2378100"/>
              <a:gd name="connsiteX0" fmla="*/ 14720 w 12198096"/>
              <a:gd name="connsiteY0" fmla="*/ 322822 h 2378215"/>
              <a:gd name="connsiteX1" fmla="*/ 1901952 w 12198096"/>
              <a:gd name="connsiteY1" fmla="*/ 775 h 2378215"/>
              <a:gd name="connsiteX2" fmla="*/ 5166360 w 12198096"/>
              <a:gd name="connsiteY2" fmla="*/ 256808 h 2378215"/>
              <a:gd name="connsiteX3" fmla="*/ 8503920 w 12198096"/>
              <a:gd name="connsiteY3" fmla="*/ 531127 h 2378215"/>
              <a:gd name="connsiteX4" fmla="*/ 12198096 w 12198096"/>
              <a:gd name="connsiteY4" fmla="*/ 64783 h 2378215"/>
              <a:gd name="connsiteX5" fmla="*/ 12188952 w 12198096"/>
              <a:gd name="connsiteY5" fmla="*/ 2378215 h 2378215"/>
              <a:gd name="connsiteX6" fmla="*/ 0 w 12198096"/>
              <a:gd name="connsiteY6" fmla="*/ 2369071 h 2378215"/>
              <a:gd name="connsiteX7" fmla="*/ 14720 w 12198096"/>
              <a:gd name="connsiteY7" fmla="*/ 322822 h 2378215"/>
              <a:gd name="connsiteX0" fmla="*/ 4365 w 12221195"/>
              <a:gd name="connsiteY0" fmla="*/ 151486 h 2429904"/>
              <a:gd name="connsiteX1" fmla="*/ 1925051 w 12221195"/>
              <a:gd name="connsiteY1" fmla="*/ 52464 h 2429904"/>
              <a:gd name="connsiteX2" fmla="*/ 5189459 w 12221195"/>
              <a:gd name="connsiteY2" fmla="*/ 308497 h 2429904"/>
              <a:gd name="connsiteX3" fmla="*/ 8527019 w 12221195"/>
              <a:gd name="connsiteY3" fmla="*/ 582816 h 2429904"/>
              <a:gd name="connsiteX4" fmla="*/ 12221195 w 12221195"/>
              <a:gd name="connsiteY4" fmla="*/ 116472 h 2429904"/>
              <a:gd name="connsiteX5" fmla="*/ 12212051 w 12221195"/>
              <a:gd name="connsiteY5" fmla="*/ 2429904 h 2429904"/>
              <a:gd name="connsiteX6" fmla="*/ 23099 w 12221195"/>
              <a:gd name="connsiteY6" fmla="*/ 2420760 h 2429904"/>
              <a:gd name="connsiteX7" fmla="*/ 4365 w 12221195"/>
              <a:gd name="connsiteY7" fmla="*/ 151486 h 2429904"/>
              <a:gd name="connsiteX0" fmla="*/ 4365 w 12221195"/>
              <a:gd name="connsiteY0" fmla="*/ 118904 h 2397322"/>
              <a:gd name="connsiteX1" fmla="*/ 1925051 w 12221195"/>
              <a:gd name="connsiteY1" fmla="*/ 19882 h 2397322"/>
              <a:gd name="connsiteX2" fmla="*/ 5189459 w 12221195"/>
              <a:gd name="connsiteY2" fmla="*/ 275915 h 2397322"/>
              <a:gd name="connsiteX3" fmla="*/ 8527019 w 12221195"/>
              <a:gd name="connsiteY3" fmla="*/ 550234 h 2397322"/>
              <a:gd name="connsiteX4" fmla="*/ 12221195 w 12221195"/>
              <a:gd name="connsiteY4" fmla="*/ 83890 h 2397322"/>
              <a:gd name="connsiteX5" fmla="*/ 12212051 w 12221195"/>
              <a:gd name="connsiteY5" fmla="*/ 2397322 h 2397322"/>
              <a:gd name="connsiteX6" fmla="*/ 23099 w 12221195"/>
              <a:gd name="connsiteY6" fmla="*/ 2388178 h 2397322"/>
              <a:gd name="connsiteX7" fmla="*/ 4365 w 12221195"/>
              <a:gd name="connsiteY7" fmla="*/ 118904 h 2397322"/>
              <a:gd name="connsiteX0" fmla="*/ 4365 w 12221195"/>
              <a:gd name="connsiteY0" fmla="*/ 148695 h 2427113"/>
              <a:gd name="connsiteX1" fmla="*/ 2482612 w 12221195"/>
              <a:gd name="connsiteY1" fmla="*/ 10644 h 2427113"/>
              <a:gd name="connsiteX2" fmla="*/ 5189459 w 12221195"/>
              <a:gd name="connsiteY2" fmla="*/ 305706 h 2427113"/>
              <a:gd name="connsiteX3" fmla="*/ 8527019 w 12221195"/>
              <a:gd name="connsiteY3" fmla="*/ 580025 h 2427113"/>
              <a:gd name="connsiteX4" fmla="*/ 12221195 w 12221195"/>
              <a:gd name="connsiteY4" fmla="*/ 113681 h 2427113"/>
              <a:gd name="connsiteX5" fmla="*/ 12212051 w 12221195"/>
              <a:gd name="connsiteY5" fmla="*/ 2427113 h 2427113"/>
              <a:gd name="connsiteX6" fmla="*/ 23099 w 12221195"/>
              <a:gd name="connsiteY6" fmla="*/ 2417969 h 2427113"/>
              <a:gd name="connsiteX7" fmla="*/ 4365 w 12221195"/>
              <a:gd name="connsiteY7" fmla="*/ 148695 h 2427113"/>
              <a:gd name="connsiteX0" fmla="*/ 4365 w 12221195"/>
              <a:gd name="connsiteY0" fmla="*/ 143667 h 2422085"/>
              <a:gd name="connsiteX1" fmla="*/ 2482612 w 12221195"/>
              <a:gd name="connsiteY1" fmla="*/ 5616 h 2422085"/>
              <a:gd name="connsiteX2" fmla="*/ 5239640 w 12221195"/>
              <a:gd name="connsiteY2" fmla="*/ 228195 h 2422085"/>
              <a:gd name="connsiteX3" fmla="*/ 8527019 w 12221195"/>
              <a:gd name="connsiteY3" fmla="*/ 574997 h 2422085"/>
              <a:gd name="connsiteX4" fmla="*/ 12221195 w 12221195"/>
              <a:gd name="connsiteY4" fmla="*/ 108653 h 2422085"/>
              <a:gd name="connsiteX5" fmla="*/ 12212051 w 12221195"/>
              <a:gd name="connsiteY5" fmla="*/ 2422085 h 2422085"/>
              <a:gd name="connsiteX6" fmla="*/ 23099 w 12221195"/>
              <a:gd name="connsiteY6" fmla="*/ 2412941 h 2422085"/>
              <a:gd name="connsiteX7" fmla="*/ 4365 w 12221195"/>
              <a:gd name="connsiteY7" fmla="*/ 143667 h 2422085"/>
              <a:gd name="connsiteX0" fmla="*/ 4365 w 12221195"/>
              <a:gd name="connsiteY0" fmla="*/ 168460 h 2446878"/>
              <a:gd name="connsiteX1" fmla="*/ 2482612 w 12221195"/>
              <a:gd name="connsiteY1" fmla="*/ 30409 h 2446878"/>
              <a:gd name="connsiteX2" fmla="*/ 8527019 w 12221195"/>
              <a:gd name="connsiteY2" fmla="*/ 599790 h 2446878"/>
              <a:gd name="connsiteX3" fmla="*/ 12221195 w 12221195"/>
              <a:gd name="connsiteY3" fmla="*/ 133446 h 2446878"/>
              <a:gd name="connsiteX4" fmla="*/ 12212051 w 12221195"/>
              <a:gd name="connsiteY4" fmla="*/ 2446878 h 2446878"/>
              <a:gd name="connsiteX5" fmla="*/ 23099 w 12221195"/>
              <a:gd name="connsiteY5" fmla="*/ 2437734 h 2446878"/>
              <a:gd name="connsiteX6" fmla="*/ 4365 w 12221195"/>
              <a:gd name="connsiteY6" fmla="*/ 168460 h 2446878"/>
              <a:gd name="connsiteX0" fmla="*/ 4365 w 12221195"/>
              <a:gd name="connsiteY0" fmla="*/ 156733 h 2435151"/>
              <a:gd name="connsiteX1" fmla="*/ 2482612 w 12221195"/>
              <a:gd name="connsiteY1" fmla="*/ 18682 h 2435151"/>
              <a:gd name="connsiteX2" fmla="*/ 8448961 w 12221195"/>
              <a:gd name="connsiteY2" fmla="*/ 426370 h 2435151"/>
              <a:gd name="connsiteX3" fmla="*/ 12221195 w 12221195"/>
              <a:gd name="connsiteY3" fmla="*/ 121719 h 2435151"/>
              <a:gd name="connsiteX4" fmla="*/ 12212051 w 12221195"/>
              <a:gd name="connsiteY4" fmla="*/ 2435151 h 2435151"/>
              <a:gd name="connsiteX5" fmla="*/ 23099 w 12221195"/>
              <a:gd name="connsiteY5" fmla="*/ 2426007 h 2435151"/>
              <a:gd name="connsiteX6" fmla="*/ 4365 w 12221195"/>
              <a:gd name="connsiteY6" fmla="*/ 156733 h 2435151"/>
              <a:gd name="connsiteX0" fmla="*/ 4365 w 12221195"/>
              <a:gd name="connsiteY0" fmla="*/ 147209 h 2425627"/>
              <a:gd name="connsiteX1" fmla="*/ 2482612 w 12221195"/>
              <a:gd name="connsiteY1" fmla="*/ 9158 h 2425627"/>
              <a:gd name="connsiteX2" fmla="*/ 8448961 w 12221195"/>
              <a:gd name="connsiteY2" fmla="*/ 416846 h 2425627"/>
              <a:gd name="connsiteX3" fmla="*/ 12221195 w 12221195"/>
              <a:gd name="connsiteY3" fmla="*/ 112195 h 2425627"/>
              <a:gd name="connsiteX4" fmla="*/ 12212051 w 12221195"/>
              <a:gd name="connsiteY4" fmla="*/ 2425627 h 2425627"/>
              <a:gd name="connsiteX5" fmla="*/ 23099 w 12221195"/>
              <a:gd name="connsiteY5" fmla="*/ 2416483 h 2425627"/>
              <a:gd name="connsiteX6" fmla="*/ 4365 w 12221195"/>
              <a:gd name="connsiteY6" fmla="*/ 147209 h 2425627"/>
              <a:gd name="connsiteX0" fmla="*/ 5928 w 12206031"/>
              <a:gd name="connsiteY0" fmla="*/ 160944 h 2433786"/>
              <a:gd name="connsiteX1" fmla="*/ 2467448 w 12206031"/>
              <a:gd name="connsiteY1" fmla="*/ 17317 h 2433786"/>
              <a:gd name="connsiteX2" fmla="*/ 8433797 w 12206031"/>
              <a:gd name="connsiteY2" fmla="*/ 425005 h 2433786"/>
              <a:gd name="connsiteX3" fmla="*/ 12206031 w 12206031"/>
              <a:gd name="connsiteY3" fmla="*/ 120354 h 2433786"/>
              <a:gd name="connsiteX4" fmla="*/ 12196887 w 12206031"/>
              <a:gd name="connsiteY4" fmla="*/ 2433786 h 2433786"/>
              <a:gd name="connsiteX5" fmla="*/ 7935 w 12206031"/>
              <a:gd name="connsiteY5" fmla="*/ 2424642 h 2433786"/>
              <a:gd name="connsiteX6" fmla="*/ 5928 w 12206031"/>
              <a:gd name="connsiteY6" fmla="*/ 160944 h 2433786"/>
              <a:gd name="connsiteX0" fmla="*/ 0 w 12200103"/>
              <a:gd name="connsiteY0" fmla="*/ 160944 h 2433786"/>
              <a:gd name="connsiteX1" fmla="*/ 2461520 w 12200103"/>
              <a:gd name="connsiteY1" fmla="*/ 17317 h 2433786"/>
              <a:gd name="connsiteX2" fmla="*/ 8427869 w 12200103"/>
              <a:gd name="connsiteY2" fmla="*/ 425005 h 2433786"/>
              <a:gd name="connsiteX3" fmla="*/ 12200103 w 12200103"/>
              <a:gd name="connsiteY3" fmla="*/ 120354 h 2433786"/>
              <a:gd name="connsiteX4" fmla="*/ 12190959 w 12200103"/>
              <a:gd name="connsiteY4" fmla="*/ 2433786 h 2433786"/>
              <a:gd name="connsiteX5" fmla="*/ 2007 w 12200103"/>
              <a:gd name="connsiteY5" fmla="*/ 2424642 h 2433786"/>
              <a:gd name="connsiteX6" fmla="*/ 0 w 12200103"/>
              <a:gd name="connsiteY6" fmla="*/ 160944 h 2433786"/>
              <a:gd name="connsiteX0" fmla="*/ 0 w 12200103"/>
              <a:gd name="connsiteY0" fmla="*/ 156840 h 2429682"/>
              <a:gd name="connsiteX1" fmla="*/ 2461520 w 12200103"/>
              <a:gd name="connsiteY1" fmla="*/ 13213 h 2429682"/>
              <a:gd name="connsiteX2" fmla="*/ 8427869 w 12200103"/>
              <a:gd name="connsiteY2" fmla="*/ 420901 h 2429682"/>
              <a:gd name="connsiteX3" fmla="*/ 12200103 w 12200103"/>
              <a:gd name="connsiteY3" fmla="*/ 116250 h 2429682"/>
              <a:gd name="connsiteX4" fmla="*/ 12190959 w 12200103"/>
              <a:gd name="connsiteY4" fmla="*/ 2429682 h 2429682"/>
              <a:gd name="connsiteX5" fmla="*/ 2007 w 12200103"/>
              <a:gd name="connsiteY5" fmla="*/ 2420538 h 2429682"/>
              <a:gd name="connsiteX6" fmla="*/ 0 w 12200103"/>
              <a:gd name="connsiteY6" fmla="*/ 156840 h 2429682"/>
              <a:gd name="connsiteX0" fmla="*/ 0 w 12200103"/>
              <a:gd name="connsiteY0" fmla="*/ 153376 h 2426218"/>
              <a:gd name="connsiteX1" fmla="*/ 2461520 w 12200103"/>
              <a:gd name="connsiteY1" fmla="*/ 9749 h 2426218"/>
              <a:gd name="connsiteX2" fmla="*/ 8427869 w 12200103"/>
              <a:gd name="connsiteY2" fmla="*/ 417437 h 2426218"/>
              <a:gd name="connsiteX3" fmla="*/ 12200103 w 12200103"/>
              <a:gd name="connsiteY3" fmla="*/ 112786 h 2426218"/>
              <a:gd name="connsiteX4" fmla="*/ 12190959 w 12200103"/>
              <a:gd name="connsiteY4" fmla="*/ 2426218 h 2426218"/>
              <a:gd name="connsiteX5" fmla="*/ 2007 w 12200103"/>
              <a:gd name="connsiteY5" fmla="*/ 2417074 h 2426218"/>
              <a:gd name="connsiteX6" fmla="*/ 0 w 12200103"/>
              <a:gd name="connsiteY6" fmla="*/ 153376 h 2426218"/>
              <a:gd name="connsiteX0" fmla="*/ 0 w 12200103"/>
              <a:gd name="connsiteY0" fmla="*/ 156301 h 2429143"/>
              <a:gd name="connsiteX1" fmla="*/ 2461520 w 12200103"/>
              <a:gd name="connsiteY1" fmla="*/ 12674 h 2429143"/>
              <a:gd name="connsiteX2" fmla="*/ 8427869 w 12200103"/>
              <a:gd name="connsiteY2" fmla="*/ 420362 h 2429143"/>
              <a:gd name="connsiteX3" fmla="*/ 12200103 w 12200103"/>
              <a:gd name="connsiteY3" fmla="*/ 115711 h 2429143"/>
              <a:gd name="connsiteX4" fmla="*/ 12190959 w 12200103"/>
              <a:gd name="connsiteY4" fmla="*/ 2429143 h 2429143"/>
              <a:gd name="connsiteX5" fmla="*/ 2007 w 12200103"/>
              <a:gd name="connsiteY5" fmla="*/ 2419999 h 2429143"/>
              <a:gd name="connsiteX6" fmla="*/ 0 w 12200103"/>
              <a:gd name="connsiteY6" fmla="*/ 156301 h 2429143"/>
              <a:gd name="connsiteX0" fmla="*/ 0 w 12200103"/>
              <a:gd name="connsiteY0" fmla="*/ 138410 h 2411252"/>
              <a:gd name="connsiteX1" fmla="*/ 2925291 w 12200103"/>
              <a:gd name="connsiteY1" fmla="*/ 15064 h 2411252"/>
              <a:gd name="connsiteX2" fmla="*/ 8427869 w 12200103"/>
              <a:gd name="connsiteY2" fmla="*/ 402471 h 2411252"/>
              <a:gd name="connsiteX3" fmla="*/ 12200103 w 12200103"/>
              <a:gd name="connsiteY3" fmla="*/ 97820 h 2411252"/>
              <a:gd name="connsiteX4" fmla="*/ 12190959 w 12200103"/>
              <a:gd name="connsiteY4" fmla="*/ 2411252 h 2411252"/>
              <a:gd name="connsiteX5" fmla="*/ 2007 w 12200103"/>
              <a:gd name="connsiteY5" fmla="*/ 2402108 h 2411252"/>
              <a:gd name="connsiteX6" fmla="*/ 0 w 12200103"/>
              <a:gd name="connsiteY6" fmla="*/ 138410 h 2411252"/>
              <a:gd name="connsiteX0" fmla="*/ 0 w 12200103"/>
              <a:gd name="connsiteY0" fmla="*/ 138410 h 2411252"/>
              <a:gd name="connsiteX1" fmla="*/ 2925291 w 12200103"/>
              <a:gd name="connsiteY1" fmla="*/ 15064 h 2411252"/>
              <a:gd name="connsiteX2" fmla="*/ 8427869 w 12200103"/>
              <a:gd name="connsiteY2" fmla="*/ 402471 h 2411252"/>
              <a:gd name="connsiteX3" fmla="*/ 12200103 w 12200103"/>
              <a:gd name="connsiteY3" fmla="*/ 97820 h 2411252"/>
              <a:gd name="connsiteX4" fmla="*/ 12190959 w 12200103"/>
              <a:gd name="connsiteY4" fmla="*/ 2411252 h 2411252"/>
              <a:gd name="connsiteX5" fmla="*/ 2007 w 12200103"/>
              <a:gd name="connsiteY5" fmla="*/ 2402108 h 2411252"/>
              <a:gd name="connsiteX6" fmla="*/ 0 w 12200103"/>
              <a:gd name="connsiteY6" fmla="*/ 138410 h 2411252"/>
              <a:gd name="connsiteX0" fmla="*/ 0 w 12200103"/>
              <a:gd name="connsiteY0" fmla="*/ 138410 h 2411252"/>
              <a:gd name="connsiteX1" fmla="*/ 2925291 w 12200103"/>
              <a:gd name="connsiteY1" fmla="*/ 15064 h 2411252"/>
              <a:gd name="connsiteX2" fmla="*/ 8427869 w 12200103"/>
              <a:gd name="connsiteY2" fmla="*/ 402471 h 2411252"/>
              <a:gd name="connsiteX3" fmla="*/ 12200103 w 12200103"/>
              <a:gd name="connsiteY3" fmla="*/ 97820 h 2411252"/>
              <a:gd name="connsiteX4" fmla="*/ 12190959 w 12200103"/>
              <a:gd name="connsiteY4" fmla="*/ 2411252 h 2411252"/>
              <a:gd name="connsiteX5" fmla="*/ 2007 w 12200103"/>
              <a:gd name="connsiteY5" fmla="*/ 2402108 h 2411252"/>
              <a:gd name="connsiteX6" fmla="*/ 0 w 12200103"/>
              <a:gd name="connsiteY6" fmla="*/ 138410 h 2411252"/>
              <a:gd name="connsiteX0" fmla="*/ 0 w 12190959"/>
              <a:gd name="connsiteY0" fmla="*/ 138410 h 2411252"/>
              <a:gd name="connsiteX1" fmla="*/ 2925291 w 12190959"/>
              <a:gd name="connsiteY1" fmla="*/ 15064 h 2411252"/>
              <a:gd name="connsiteX2" fmla="*/ 8427869 w 12190959"/>
              <a:gd name="connsiteY2" fmla="*/ 402471 h 2411252"/>
              <a:gd name="connsiteX3" fmla="*/ 12187569 w 12190959"/>
              <a:gd name="connsiteY3" fmla="*/ 280350 h 2411252"/>
              <a:gd name="connsiteX4" fmla="*/ 12190959 w 12190959"/>
              <a:gd name="connsiteY4" fmla="*/ 2411252 h 2411252"/>
              <a:gd name="connsiteX5" fmla="*/ 2007 w 12190959"/>
              <a:gd name="connsiteY5" fmla="*/ 2402108 h 2411252"/>
              <a:gd name="connsiteX6" fmla="*/ 0 w 12190959"/>
              <a:gd name="connsiteY6" fmla="*/ 138410 h 2411252"/>
              <a:gd name="connsiteX0" fmla="*/ 0 w 12190959"/>
              <a:gd name="connsiteY0" fmla="*/ 138410 h 2411252"/>
              <a:gd name="connsiteX1" fmla="*/ 2925291 w 12190959"/>
              <a:gd name="connsiteY1" fmla="*/ 15064 h 2411252"/>
              <a:gd name="connsiteX2" fmla="*/ 8427869 w 12190959"/>
              <a:gd name="connsiteY2" fmla="*/ 402471 h 2411252"/>
              <a:gd name="connsiteX3" fmla="*/ 12187569 w 12190959"/>
              <a:gd name="connsiteY3" fmla="*/ 275280 h 2411252"/>
              <a:gd name="connsiteX4" fmla="*/ 12190959 w 12190959"/>
              <a:gd name="connsiteY4" fmla="*/ 2411252 h 2411252"/>
              <a:gd name="connsiteX5" fmla="*/ 2007 w 12190959"/>
              <a:gd name="connsiteY5" fmla="*/ 2402108 h 2411252"/>
              <a:gd name="connsiteX6" fmla="*/ 0 w 12190959"/>
              <a:gd name="connsiteY6" fmla="*/ 138410 h 2411252"/>
              <a:gd name="connsiteX0" fmla="*/ 0 w 12190959"/>
              <a:gd name="connsiteY0" fmla="*/ 138410 h 2411252"/>
              <a:gd name="connsiteX1" fmla="*/ 2925291 w 12190959"/>
              <a:gd name="connsiteY1" fmla="*/ 15064 h 2411252"/>
              <a:gd name="connsiteX2" fmla="*/ 8427869 w 12190959"/>
              <a:gd name="connsiteY2" fmla="*/ 402471 h 2411252"/>
              <a:gd name="connsiteX3" fmla="*/ 12175034 w 12190959"/>
              <a:gd name="connsiteY3" fmla="*/ 325982 h 2411252"/>
              <a:gd name="connsiteX4" fmla="*/ 12190959 w 12190959"/>
              <a:gd name="connsiteY4" fmla="*/ 2411252 h 2411252"/>
              <a:gd name="connsiteX5" fmla="*/ 2007 w 12190959"/>
              <a:gd name="connsiteY5" fmla="*/ 2402108 h 2411252"/>
              <a:gd name="connsiteX6" fmla="*/ 0 w 12190959"/>
              <a:gd name="connsiteY6" fmla="*/ 138410 h 2411252"/>
              <a:gd name="connsiteX0" fmla="*/ 0 w 12175034"/>
              <a:gd name="connsiteY0" fmla="*/ 138410 h 2402108"/>
              <a:gd name="connsiteX1" fmla="*/ 2925291 w 12175034"/>
              <a:gd name="connsiteY1" fmla="*/ 15064 h 2402108"/>
              <a:gd name="connsiteX2" fmla="*/ 8427869 w 12175034"/>
              <a:gd name="connsiteY2" fmla="*/ 402471 h 2402108"/>
              <a:gd name="connsiteX3" fmla="*/ 12175034 w 12175034"/>
              <a:gd name="connsiteY3" fmla="*/ 325982 h 2402108"/>
              <a:gd name="connsiteX4" fmla="*/ 12078149 w 12175034"/>
              <a:gd name="connsiteY4" fmla="*/ 2390971 h 2402108"/>
              <a:gd name="connsiteX5" fmla="*/ 2007 w 12175034"/>
              <a:gd name="connsiteY5" fmla="*/ 2402108 h 2402108"/>
              <a:gd name="connsiteX6" fmla="*/ 0 w 12175034"/>
              <a:gd name="connsiteY6" fmla="*/ 138410 h 2402108"/>
              <a:gd name="connsiteX0" fmla="*/ 0 w 12203493"/>
              <a:gd name="connsiteY0" fmla="*/ 138410 h 2411252"/>
              <a:gd name="connsiteX1" fmla="*/ 2925291 w 12203493"/>
              <a:gd name="connsiteY1" fmla="*/ 15064 h 2411252"/>
              <a:gd name="connsiteX2" fmla="*/ 8427869 w 12203493"/>
              <a:gd name="connsiteY2" fmla="*/ 402471 h 2411252"/>
              <a:gd name="connsiteX3" fmla="*/ 12175034 w 12203493"/>
              <a:gd name="connsiteY3" fmla="*/ 325982 h 2411252"/>
              <a:gd name="connsiteX4" fmla="*/ 12203493 w 12203493"/>
              <a:gd name="connsiteY4" fmla="*/ 2411252 h 2411252"/>
              <a:gd name="connsiteX5" fmla="*/ 2007 w 12203493"/>
              <a:gd name="connsiteY5" fmla="*/ 2402108 h 2411252"/>
              <a:gd name="connsiteX6" fmla="*/ 0 w 12203493"/>
              <a:gd name="connsiteY6" fmla="*/ 138410 h 2411252"/>
              <a:gd name="connsiteX0" fmla="*/ 0 w 12203493"/>
              <a:gd name="connsiteY0" fmla="*/ 138410 h 2411252"/>
              <a:gd name="connsiteX1" fmla="*/ 2925291 w 12203493"/>
              <a:gd name="connsiteY1" fmla="*/ 15064 h 2411252"/>
              <a:gd name="connsiteX2" fmla="*/ 8427869 w 12203493"/>
              <a:gd name="connsiteY2" fmla="*/ 402471 h 2411252"/>
              <a:gd name="connsiteX3" fmla="*/ 12181301 w 12203493"/>
              <a:gd name="connsiteY3" fmla="*/ 325982 h 2411252"/>
              <a:gd name="connsiteX4" fmla="*/ 12203493 w 12203493"/>
              <a:gd name="connsiteY4" fmla="*/ 2411252 h 2411252"/>
              <a:gd name="connsiteX5" fmla="*/ 2007 w 12203493"/>
              <a:gd name="connsiteY5" fmla="*/ 2402108 h 2411252"/>
              <a:gd name="connsiteX6" fmla="*/ 0 w 12203493"/>
              <a:gd name="connsiteY6" fmla="*/ 138410 h 2411252"/>
              <a:gd name="connsiteX0" fmla="*/ 0 w 12203493"/>
              <a:gd name="connsiteY0" fmla="*/ 138410 h 2411252"/>
              <a:gd name="connsiteX1" fmla="*/ 2925291 w 12203493"/>
              <a:gd name="connsiteY1" fmla="*/ 15064 h 2411252"/>
              <a:gd name="connsiteX2" fmla="*/ 8427869 w 12203493"/>
              <a:gd name="connsiteY2" fmla="*/ 402471 h 2411252"/>
              <a:gd name="connsiteX3" fmla="*/ 12193836 w 12203493"/>
              <a:gd name="connsiteY3" fmla="*/ 346263 h 2411252"/>
              <a:gd name="connsiteX4" fmla="*/ 12203493 w 12203493"/>
              <a:gd name="connsiteY4" fmla="*/ 2411252 h 2411252"/>
              <a:gd name="connsiteX5" fmla="*/ 2007 w 12203493"/>
              <a:gd name="connsiteY5" fmla="*/ 2402108 h 2411252"/>
              <a:gd name="connsiteX6" fmla="*/ 0 w 12203493"/>
              <a:gd name="connsiteY6" fmla="*/ 138410 h 2411252"/>
              <a:gd name="connsiteX0" fmla="*/ 0 w 12213124"/>
              <a:gd name="connsiteY0" fmla="*/ 174497 h 2404482"/>
              <a:gd name="connsiteX1" fmla="*/ 2934922 w 12213124"/>
              <a:gd name="connsiteY1" fmla="*/ 8294 h 2404482"/>
              <a:gd name="connsiteX2" fmla="*/ 8437500 w 12213124"/>
              <a:gd name="connsiteY2" fmla="*/ 395701 h 2404482"/>
              <a:gd name="connsiteX3" fmla="*/ 12203467 w 12213124"/>
              <a:gd name="connsiteY3" fmla="*/ 339493 h 2404482"/>
              <a:gd name="connsiteX4" fmla="*/ 12213124 w 12213124"/>
              <a:gd name="connsiteY4" fmla="*/ 2404482 h 2404482"/>
              <a:gd name="connsiteX5" fmla="*/ 11638 w 12213124"/>
              <a:gd name="connsiteY5" fmla="*/ 2395338 h 2404482"/>
              <a:gd name="connsiteX6" fmla="*/ 0 w 12213124"/>
              <a:gd name="connsiteY6" fmla="*/ 174497 h 2404482"/>
              <a:gd name="connsiteX0" fmla="*/ 0 w 12203493"/>
              <a:gd name="connsiteY0" fmla="*/ 147868 h 2409022"/>
              <a:gd name="connsiteX1" fmla="*/ 2925291 w 12203493"/>
              <a:gd name="connsiteY1" fmla="*/ 12834 h 2409022"/>
              <a:gd name="connsiteX2" fmla="*/ 8427869 w 12203493"/>
              <a:gd name="connsiteY2" fmla="*/ 400241 h 2409022"/>
              <a:gd name="connsiteX3" fmla="*/ 12193836 w 12203493"/>
              <a:gd name="connsiteY3" fmla="*/ 344033 h 2409022"/>
              <a:gd name="connsiteX4" fmla="*/ 12203493 w 12203493"/>
              <a:gd name="connsiteY4" fmla="*/ 2409022 h 2409022"/>
              <a:gd name="connsiteX5" fmla="*/ 2007 w 12203493"/>
              <a:gd name="connsiteY5" fmla="*/ 2399878 h 2409022"/>
              <a:gd name="connsiteX6" fmla="*/ 0 w 12203493"/>
              <a:gd name="connsiteY6" fmla="*/ 147868 h 2409022"/>
              <a:gd name="connsiteX0" fmla="*/ 0 w 12203493"/>
              <a:gd name="connsiteY0" fmla="*/ 146753 h 2407907"/>
              <a:gd name="connsiteX1" fmla="*/ 2925291 w 12203493"/>
              <a:gd name="connsiteY1" fmla="*/ 11719 h 2407907"/>
              <a:gd name="connsiteX2" fmla="*/ 8427869 w 12203493"/>
              <a:gd name="connsiteY2" fmla="*/ 399126 h 2407907"/>
              <a:gd name="connsiteX3" fmla="*/ 12193836 w 12203493"/>
              <a:gd name="connsiteY3" fmla="*/ 342918 h 2407907"/>
              <a:gd name="connsiteX4" fmla="*/ 12203493 w 12203493"/>
              <a:gd name="connsiteY4" fmla="*/ 2407907 h 2407907"/>
              <a:gd name="connsiteX5" fmla="*/ 2007 w 12203493"/>
              <a:gd name="connsiteY5" fmla="*/ 2398763 h 2407907"/>
              <a:gd name="connsiteX6" fmla="*/ 0 w 12203493"/>
              <a:gd name="connsiteY6" fmla="*/ 146753 h 2407907"/>
              <a:gd name="connsiteX0" fmla="*/ 0 w 12210993"/>
              <a:gd name="connsiteY0" fmla="*/ 146753 h 2398763"/>
              <a:gd name="connsiteX1" fmla="*/ 2925291 w 12210993"/>
              <a:gd name="connsiteY1" fmla="*/ 11719 h 2398763"/>
              <a:gd name="connsiteX2" fmla="*/ 8427869 w 12210993"/>
              <a:gd name="connsiteY2" fmla="*/ 399126 h 2398763"/>
              <a:gd name="connsiteX3" fmla="*/ 12193836 w 12210993"/>
              <a:gd name="connsiteY3" fmla="*/ 342918 h 2398763"/>
              <a:gd name="connsiteX4" fmla="*/ 12210993 w 12210993"/>
              <a:gd name="connsiteY4" fmla="*/ 1934627 h 2398763"/>
              <a:gd name="connsiteX5" fmla="*/ 2007 w 12210993"/>
              <a:gd name="connsiteY5" fmla="*/ 2398763 h 2398763"/>
              <a:gd name="connsiteX6" fmla="*/ 0 w 12210993"/>
              <a:gd name="connsiteY6" fmla="*/ 146753 h 2398763"/>
              <a:gd name="connsiteX0" fmla="*/ 27993 w 12238986"/>
              <a:gd name="connsiteY0" fmla="*/ 146753 h 1934627"/>
              <a:gd name="connsiteX1" fmla="*/ 2953284 w 12238986"/>
              <a:gd name="connsiteY1" fmla="*/ 11719 h 1934627"/>
              <a:gd name="connsiteX2" fmla="*/ 8455862 w 12238986"/>
              <a:gd name="connsiteY2" fmla="*/ 399126 h 1934627"/>
              <a:gd name="connsiteX3" fmla="*/ 12221829 w 12238986"/>
              <a:gd name="connsiteY3" fmla="*/ 342918 h 1934627"/>
              <a:gd name="connsiteX4" fmla="*/ 12238986 w 12238986"/>
              <a:gd name="connsiteY4" fmla="*/ 1934627 h 1934627"/>
              <a:gd name="connsiteX5" fmla="*/ 0 w 12238986"/>
              <a:gd name="connsiteY5" fmla="*/ 1791994 h 1934627"/>
              <a:gd name="connsiteX6" fmla="*/ 27993 w 12238986"/>
              <a:gd name="connsiteY6" fmla="*/ 146753 h 1934627"/>
              <a:gd name="connsiteX0" fmla="*/ 5493 w 12216486"/>
              <a:gd name="connsiteY0" fmla="*/ 146753 h 1934627"/>
              <a:gd name="connsiteX1" fmla="*/ 2930784 w 12216486"/>
              <a:gd name="connsiteY1" fmla="*/ 11719 h 1934627"/>
              <a:gd name="connsiteX2" fmla="*/ 8433362 w 12216486"/>
              <a:gd name="connsiteY2" fmla="*/ 399126 h 1934627"/>
              <a:gd name="connsiteX3" fmla="*/ 12199329 w 12216486"/>
              <a:gd name="connsiteY3" fmla="*/ 342918 h 1934627"/>
              <a:gd name="connsiteX4" fmla="*/ 12216486 w 12216486"/>
              <a:gd name="connsiteY4" fmla="*/ 1934627 h 1934627"/>
              <a:gd name="connsiteX5" fmla="*/ 0 w 12216486"/>
              <a:gd name="connsiteY5" fmla="*/ 1791994 h 1934627"/>
              <a:gd name="connsiteX6" fmla="*/ 5493 w 12216486"/>
              <a:gd name="connsiteY6" fmla="*/ 146753 h 1934627"/>
              <a:gd name="connsiteX0" fmla="*/ 14386 w 12225379"/>
              <a:gd name="connsiteY0" fmla="*/ 146753 h 1934627"/>
              <a:gd name="connsiteX1" fmla="*/ 2939677 w 12225379"/>
              <a:gd name="connsiteY1" fmla="*/ 11719 h 1934627"/>
              <a:gd name="connsiteX2" fmla="*/ 8442255 w 12225379"/>
              <a:gd name="connsiteY2" fmla="*/ 399126 h 1934627"/>
              <a:gd name="connsiteX3" fmla="*/ 12208222 w 12225379"/>
              <a:gd name="connsiteY3" fmla="*/ 342918 h 1934627"/>
              <a:gd name="connsiteX4" fmla="*/ 12225379 w 12225379"/>
              <a:gd name="connsiteY4" fmla="*/ 1934627 h 1934627"/>
              <a:gd name="connsiteX5" fmla="*/ 8893 w 12225379"/>
              <a:gd name="connsiteY5" fmla="*/ 1791994 h 1934627"/>
              <a:gd name="connsiteX6" fmla="*/ 14386 w 12225379"/>
              <a:gd name="connsiteY6" fmla="*/ 146753 h 1934627"/>
              <a:gd name="connsiteX0" fmla="*/ 5493 w 12216486"/>
              <a:gd name="connsiteY0" fmla="*/ 146753 h 1934627"/>
              <a:gd name="connsiteX1" fmla="*/ 2930784 w 12216486"/>
              <a:gd name="connsiteY1" fmla="*/ 11719 h 1934627"/>
              <a:gd name="connsiteX2" fmla="*/ 8433362 w 12216486"/>
              <a:gd name="connsiteY2" fmla="*/ 399126 h 1934627"/>
              <a:gd name="connsiteX3" fmla="*/ 12199329 w 12216486"/>
              <a:gd name="connsiteY3" fmla="*/ 342918 h 1934627"/>
              <a:gd name="connsiteX4" fmla="*/ 12216486 w 12216486"/>
              <a:gd name="connsiteY4" fmla="*/ 1934627 h 1934627"/>
              <a:gd name="connsiteX5" fmla="*/ 0 w 12216486"/>
              <a:gd name="connsiteY5" fmla="*/ 1791994 h 1934627"/>
              <a:gd name="connsiteX6" fmla="*/ 5493 w 12216486"/>
              <a:gd name="connsiteY6" fmla="*/ 146753 h 1934627"/>
              <a:gd name="connsiteX0" fmla="*/ 5493 w 12216486"/>
              <a:gd name="connsiteY0" fmla="*/ 146753 h 1898221"/>
              <a:gd name="connsiteX1" fmla="*/ 2930784 w 12216486"/>
              <a:gd name="connsiteY1" fmla="*/ 11719 h 1898221"/>
              <a:gd name="connsiteX2" fmla="*/ 8433362 w 12216486"/>
              <a:gd name="connsiteY2" fmla="*/ 399126 h 1898221"/>
              <a:gd name="connsiteX3" fmla="*/ 12199329 w 12216486"/>
              <a:gd name="connsiteY3" fmla="*/ 342918 h 1898221"/>
              <a:gd name="connsiteX4" fmla="*/ 12216486 w 12216486"/>
              <a:gd name="connsiteY4" fmla="*/ 1898221 h 1898221"/>
              <a:gd name="connsiteX5" fmla="*/ 0 w 12216486"/>
              <a:gd name="connsiteY5" fmla="*/ 1791994 h 1898221"/>
              <a:gd name="connsiteX6" fmla="*/ 5493 w 12216486"/>
              <a:gd name="connsiteY6" fmla="*/ 146753 h 1898221"/>
              <a:gd name="connsiteX0" fmla="*/ 5493 w 12208986"/>
              <a:gd name="connsiteY0" fmla="*/ 146753 h 1867882"/>
              <a:gd name="connsiteX1" fmla="*/ 2930784 w 12208986"/>
              <a:gd name="connsiteY1" fmla="*/ 11719 h 1867882"/>
              <a:gd name="connsiteX2" fmla="*/ 8433362 w 12208986"/>
              <a:gd name="connsiteY2" fmla="*/ 399126 h 1867882"/>
              <a:gd name="connsiteX3" fmla="*/ 12199329 w 12208986"/>
              <a:gd name="connsiteY3" fmla="*/ 342918 h 1867882"/>
              <a:gd name="connsiteX4" fmla="*/ 12208986 w 12208986"/>
              <a:gd name="connsiteY4" fmla="*/ 1867882 h 1867882"/>
              <a:gd name="connsiteX5" fmla="*/ 0 w 12208986"/>
              <a:gd name="connsiteY5" fmla="*/ 1791994 h 1867882"/>
              <a:gd name="connsiteX6" fmla="*/ 5493 w 12208986"/>
              <a:gd name="connsiteY6" fmla="*/ 146753 h 1867882"/>
              <a:gd name="connsiteX0" fmla="*/ 5493 w 12231486"/>
              <a:gd name="connsiteY0" fmla="*/ 146753 h 1837544"/>
              <a:gd name="connsiteX1" fmla="*/ 2930784 w 12231486"/>
              <a:gd name="connsiteY1" fmla="*/ 11719 h 1837544"/>
              <a:gd name="connsiteX2" fmla="*/ 8433362 w 12231486"/>
              <a:gd name="connsiteY2" fmla="*/ 399126 h 1837544"/>
              <a:gd name="connsiteX3" fmla="*/ 12199329 w 12231486"/>
              <a:gd name="connsiteY3" fmla="*/ 342918 h 1837544"/>
              <a:gd name="connsiteX4" fmla="*/ 12231486 w 12231486"/>
              <a:gd name="connsiteY4" fmla="*/ 1837544 h 1837544"/>
              <a:gd name="connsiteX5" fmla="*/ 0 w 12231486"/>
              <a:gd name="connsiteY5" fmla="*/ 1791994 h 1837544"/>
              <a:gd name="connsiteX6" fmla="*/ 5493 w 12231486"/>
              <a:gd name="connsiteY6" fmla="*/ 146753 h 1837544"/>
              <a:gd name="connsiteX0" fmla="*/ 5493 w 12231486"/>
              <a:gd name="connsiteY0" fmla="*/ 146753 h 1825409"/>
              <a:gd name="connsiteX1" fmla="*/ 2930784 w 12231486"/>
              <a:gd name="connsiteY1" fmla="*/ 11719 h 1825409"/>
              <a:gd name="connsiteX2" fmla="*/ 8433362 w 12231486"/>
              <a:gd name="connsiteY2" fmla="*/ 399126 h 1825409"/>
              <a:gd name="connsiteX3" fmla="*/ 12199329 w 12231486"/>
              <a:gd name="connsiteY3" fmla="*/ 342918 h 1825409"/>
              <a:gd name="connsiteX4" fmla="*/ 12231486 w 12231486"/>
              <a:gd name="connsiteY4" fmla="*/ 1825409 h 1825409"/>
              <a:gd name="connsiteX5" fmla="*/ 0 w 12231486"/>
              <a:gd name="connsiteY5" fmla="*/ 1791994 h 1825409"/>
              <a:gd name="connsiteX6" fmla="*/ 5493 w 12231486"/>
              <a:gd name="connsiteY6" fmla="*/ 146753 h 1825409"/>
              <a:gd name="connsiteX0" fmla="*/ 12993 w 12238986"/>
              <a:gd name="connsiteY0" fmla="*/ 146753 h 1828400"/>
              <a:gd name="connsiteX1" fmla="*/ 2938284 w 12238986"/>
              <a:gd name="connsiteY1" fmla="*/ 11719 h 1828400"/>
              <a:gd name="connsiteX2" fmla="*/ 8440862 w 12238986"/>
              <a:gd name="connsiteY2" fmla="*/ 399126 h 1828400"/>
              <a:gd name="connsiteX3" fmla="*/ 12206829 w 12238986"/>
              <a:gd name="connsiteY3" fmla="*/ 342918 h 1828400"/>
              <a:gd name="connsiteX4" fmla="*/ 12238986 w 12238986"/>
              <a:gd name="connsiteY4" fmla="*/ 1825409 h 1828400"/>
              <a:gd name="connsiteX5" fmla="*/ 0 w 12238986"/>
              <a:gd name="connsiteY5" fmla="*/ 1828400 h 1828400"/>
              <a:gd name="connsiteX6" fmla="*/ 12993 w 12238986"/>
              <a:gd name="connsiteY6" fmla="*/ 146753 h 1828400"/>
              <a:gd name="connsiteX0" fmla="*/ 12993 w 12238986"/>
              <a:gd name="connsiteY0" fmla="*/ 146753 h 1828400"/>
              <a:gd name="connsiteX1" fmla="*/ 2938284 w 12238986"/>
              <a:gd name="connsiteY1" fmla="*/ 11719 h 1828400"/>
              <a:gd name="connsiteX2" fmla="*/ 8440862 w 12238986"/>
              <a:gd name="connsiteY2" fmla="*/ 399126 h 1828400"/>
              <a:gd name="connsiteX3" fmla="*/ 12206829 w 12238986"/>
              <a:gd name="connsiteY3" fmla="*/ 342918 h 1828400"/>
              <a:gd name="connsiteX4" fmla="*/ 12238986 w 12238986"/>
              <a:gd name="connsiteY4" fmla="*/ 1825409 h 1828400"/>
              <a:gd name="connsiteX5" fmla="*/ 0 w 12238986"/>
              <a:gd name="connsiteY5" fmla="*/ 1828400 h 1828400"/>
              <a:gd name="connsiteX6" fmla="*/ 12993 w 12238986"/>
              <a:gd name="connsiteY6" fmla="*/ 146753 h 1828400"/>
              <a:gd name="connsiteX0" fmla="*/ 12993 w 12238986"/>
              <a:gd name="connsiteY0" fmla="*/ 146753 h 1828400"/>
              <a:gd name="connsiteX1" fmla="*/ 2938284 w 12238986"/>
              <a:gd name="connsiteY1" fmla="*/ 11719 h 1828400"/>
              <a:gd name="connsiteX2" fmla="*/ 8440862 w 12238986"/>
              <a:gd name="connsiteY2" fmla="*/ 399126 h 1828400"/>
              <a:gd name="connsiteX3" fmla="*/ 12206829 w 12238986"/>
              <a:gd name="connsiteY3" fmla="*/ 342918 h 1828400"/>
              <a:gd name="connsiteX4" fmla="*/ 12238986 w 12238986"/>
              <a:gd name="connsiteY4" fmla="*/ 1825409 h 1828400"/>
              <a:gd name="connsiteX5" fmla="*/ 0 w 12238986"/>
              <a:gd name="connsiteY5" fmla="*/ 1828400 h 1828400"/>
              <a:gd name="connsiteX6" fmla="*/ 12993 w 12238986"/>
              <a:gd name="connsiteY6" fmla="*/ 146753 h 1828400"/>
              <a:gd name="connsiteX0" fmla="*/ 12993 w 12238986"/>
              <a:gd name="connsiteY0" fmla="*/ 146753 h 1828400"/>
              <a:gd name="connsiteX1" fmla="*/ 2938284 w 12238986"/>
              <a:gd name="connsiteY1" fmla="*/ 11719 h 1828400"/>
              <a:gd name="connsiteX2" fmla="*/ 8440862 w 12238986"/>
              <a:gd name="connsiteY2" fmla="*/ 399126 h 1828400"/>
              <a:gd name="connsiteX3" fmla="*/ 12206829 w 12238986"/>
              <a:gd name="connsiteY3" fmla="*/ 342918 h 1828400"/>
              <a:gd name="connsiteX4" fmla="*/ 12238986 w 12238986"/>
              <a:gd name="connsiteY4" fmla="*/ 1825409 h 1828400"/>
              <a:gd name="connsiteX5" fmla="*/ 0 w 12238986"/>
              <a:gd name="connsiteY5" fmla="*/ 1828400 h 1828400"/>
              <a:gd name="connsiteX6" fmla="*/ 12993 w 12238986"/>
              <a:gd name="connsiteY6" fmla="*/ 146753 h 1828400"/>
              <a:gd name="connsiteX0" fmla="*/ 12993 w 12216557"/>
              <a:gd name="connsiteY0" fmla="*/ 146753 h 1837545"/>
              <a:gd name="connsiteX1" fmla="*/ 2938284 w 12216557"/>
              <a:gd name="connsiteY1" fmla="*/ 11719 h 1837545"/>
              <a:gd name="connsiteX2" fmla="*/ 8440862 w 12216557"/>
              <a:gd name="connsiteY2" fmla="*/ 399126 h 1837545"/>
              <a:gd name="connsiteX3" fmla="*/ 12206829 w 12216557"/>
              <a:gd name="connsiteY3" fmla="*/ 342918 h 1837545"/>
              <a:gd name="connsiteX4" fmla="*/ 12216557 w 12216557"/>
              <a:gd name="connsiteY4" fmla="*/ 1837545 h 1837545"/>
              <a:gd name="connsiteX5" fmla="*/ 0 w 12216557"/>
              <a:gd name="connsiteY5" fmla="*/ 1828400 h 1837545"/>
              <a:gd name="connsiteX6" fmla="*/ 12993 w 12216557"/>
              <a:gd name="connsiteY6" fmla="*/ 146753 h 1837545"/>
              <a:gd name="connsiteX0" fmla="*/ 12993 w 12209081"/>
              <a:gd name="connsiteY0" fmla="*/ 146753 h 2098456"/>
              <a:gd name="connsiteX1" fmla="*/ 2938284 w 12209081"/>
              <a:gd name="connsiteY1" fmla="*/ 11719 h 2098456"/>
              <a:gd name="connsiteX2" fmla="*/ 8440862 w 12209081"/>
              <a:gd name="connsiteY2" fmla="*/ 399126 h 2098456"/>
              <a:gd name="connsiteX3" fmla="*/ 12206829 w 12209081"/>
              <a:gd name="connsiteY3" fmla="*/ 342918 h 2098456"/>
              <a:gd name="connsiteX4" fmla="*/ 12209081 w 12209081"/>
              <a:gd name="connsiteY4" fmla="*/ 2098456 h 2098456"/>
              <a:gd name="connsiteX5" fmla="*/ 0 w 12209081"/>
              <a:gd name="connsiteY5" fmla="*/ 1828400 h 2098456"/>
              <a:gd name="connsiteX6" fmla="*/ 12993 w 12209081"/>
              <a:gd name="connsiteY6" fmla="*/ 146753 h 2098456"/>
              <a:gd name="connsiteX0" fmla="*/ 35422 w 12231510"/>
              <a:gd name="connsiteY0" fmla="*/ 146753 h 2113582"/>
              <a:gd name="connsiteX1" fmla="*/ 2960713 w 12231510"/>
              <a:gd name="connsiteY1" fmla="*/ 11719 h 2113582"/>
              <a:gd name="connsiteX2" fmla="*/ 8463291 w 12231510"/>
              <a:gd name="connsiteY2" fmla="*/ 399126 h 2113582"/>
              <a:gd name="connsiteX3" fmla="*/ 12229258 w 12231510"/>
              <a:gd name="connsiteY3" fmla="*/ 342918 h 2113582"/>
              <a:gd name="connsiteX4" fmla="*/ 12231510 w 12231510"/>
              <a:gd name="connsiteY4" fmla="*/ 2098456 h 2113582"/>
              <a:gd name="connsiteX5" fmla="*/ 0 w 12231510"/>
              <a:gd name="connsiteY5" fmla="*/ 2113582 h 2113582"/>
              <a:gd name="connsiteX6" fmla="*/ 35422 w 12231510"/>
              <a:gd name="connsiteY6" fmla="*/ 146753 h 2113582"/>
              <a:gd name="connsiteX0" fmla="*/ 35422 w 12231510"/>
              <a:gd name="connsiteY0" fmla="*/ 146383 h 2113212"/>
              <a:gd name="connsiteX1" fmla="*/ 2960713 w 12231510"/>
              <a:gd name="connsiteY1" fmla="*/ 11349 h 2113212"/>
              <a:gd name="connsiteX2" fmla="*/ 7571640 w 12231510"/>
              <a:gd name="connsiteY2" fmla="*/ 392824 h 2113212"/>
              <a:gd name="connsiteX3" fmla="*/ 12229258 w 12231510"/>
              <a:gd name="connsiteY3" fmla="*/ 342548 h 2113212"/>
              <a:gd name="connsiteX4" fmla="*/ 12231510 w 12231510"/>
              <a:gd name="connsiteY4" fmla="*/ 2098086 h 2113212"/>
              <a:gd name="connsiteX5" fmla="*/ 0 w 12231510"/>
              <a:gd name="connsiteY5" fmla="*/ 2113212 h 2113212"/>
              <a:gd name="connsiteX6" fmla="*/ 35422 w 12231510"/>
              <a:gd name="connsiteY6" fmla="*/ 146383 h 2113212"/>
              <a:gd name="connsiteX0" fmla="*/ 35422 w 12231510"/>
              <a:gd name="connsiteY0" fmla="*/ 146383 h 2113212"/>
              <a:gd name="connsiteX1" fmla="*/ 2960713 w 12231510"/>
              <a:gd name="connsiteY1" fmla="*/ 11349 h 2113212"/>
              <a:gd name="connsiteX2" fmla="*/ 7571640 w 12231510"/>
              <a:gd name="connsiteY2" fmla="*/ 392824 h 2113212"/>
              <a:gd name="connsiteX3" fmla="*/ 12229258 w 12231510"/>
              <a:gd name="connsiteY3" fmla="*/ 342548 h 2113212"/>
              <a:gd name="connsiteX4" fmla="*/ 12231510 w 12231510"/>
              <a:gd name="connsiteY4" fmla="*/ 2098086 h 2113212"/>
              <a:gd name="connsiteX5" fmla="*/ 0 w 12231510"/>
              <a:gd name="connsiteY5" fmla="*/ 2113212 h 2113212"/>
              <a:gd name="connsiteX6" fmla="*/ 35422 w 12231510"/>
              <a:gd name="connsiteY6" fmla="*/ 146383 h 2113212"/>
              <a:gd name="connsiteX0" fmla="*/ 35422 w 12231510"/>
              <a:gd name="connsiteY0" fmla="*/ 152868 h 2119697"/>
              <a:gd name="connsiteX1" fmla="*/ 2960713 w 12231510"/>
              <a:gd name="connsiteY1" fmla="*/ 17834 h 2119697"/>
              <a:gd name="connsiteX2" fmla="*/ 9691140 w 12231510"/>
              <a:gd name="connsiteY2" fmla="*/ 500144 h 2119697"/>
              <a:gd name="connsiteX3" fmla="*/ 12229258 w 12231510"/>
              <a:gd name="connsiteY3" fmla="*/ 349033 h 2119697"/>
              <a:gd name="connsiteX4" fmla="*/ 12231510 w 12231510"/>
              <a:gd name="connsiteY4" fmla="*/ 2104571 h 2119697"/>
              <a:gd name="connsiteX5" fmla="*/ 0 w 12231510"/>
              <a:gd name="connsiteY5" fmla="*/ 2119697 h 2119697"/>
              <a:gd name="connsiteX6" fmla="*/ 35422 w 12231510"/>
              <a:gd name="connsiteY6" fmla="*/ 152868 h 2119697"/>
              <a:gd name="connsiteX0" fmla="*/ 35422 w 12231510"/>
              <a:gd name="connsiteY0" fmla="*/ 152868 h 2119697"/>
              <a:gd name="connsiteX1" fmla="*/ 2960713 w 12231510"/>
              <a:gd name="connsiteY1" fmla="*/ 17834 h 2119697"/>
              <a:gd name="connsiteX2" fmla="*/ 9691140 w 12231510"/>
              <a:gd name="connsiteY2" fmla="*/ 500144 h 2119697"/>
              <a:gd name="connsiteX3" fmla="*/ 12229258 w 12231510"/>
              <a:gd name="connsiteY3" fmla="*/ 349033 h 2119697"/>
              <a:gd name="connsiteX4" fmla="*/ 12231510 w 12231510"/>
              <a:gd name="connsiteY4" fmla="*/ 2104571 h 2119697"/>
              <a:gd name="connsiteX5" fmla="*/ 0 w 12231510"/>
              <a:gd name="connsiteY5" fmla="*/ 2119697 h 2119697"/>
              <a:gd name="connsiteX6" fmla="*/ 35422 w 12231510"/>
              <a:gd name="connsiteY6" fmla="*/ 152868 h 2119697"/>
              <a:gd name="connsiteX0" fmla="*/ 35422 w 12231510"/>
              <a:gd name="connsiteY0" fmla="*/ 152868 h 2119697"/>
              <a:gd name="connsiteX1" fmla="*/ 2960713 w 12231510"/>
              <a:gd name="connsiteY1" fmla="*/ 17834 h 2119697"/>
              <a:gd name="connsiteX2" fmla="*/ 9691140 w 12231510"/>
              <a:gd name="connsiteY2" fmla="*/ 500144 h 2119697"/>
              <a:gd name="connsiteX3" fmla="*/ 12229258 w 12231510"/>
              <a:gd name="connsiteY3" fmla="*/ 349033 h 2119697"/>
              <a:gd name="connsiteX4" fmla="*/ 12231510 w 12231510"/>
              <a:gd name="connsiteY4" fmla="*/ 2104571 h 2119697"/>
              <a:gd name="connsiteX5" fmla="*/ 0 w 12231510"/>
              <a:gd name="connsiteY5" fmla="*/ 2119697 h 2119697"/>
              <a:gd name="connsiteX6" fmla="*/ 35422 w 12231510"/>
              <a:gd name="connsiteY6" fmla="*/ 152868 h 2119697"/>
              <a:gd name="connsiteX0" fmla="*/ 35422 w 12231510"/>
              <a:gd name="connsiteY0" fmla="*/ 152868 h 2119697"/>
              <a:gd name="connsiteX1" fmla="*/ 2960713 w 12231510"/>
              <a:gd name="connsiteY1" fmla="*/ 17834 h 2119697"/>
              <a:gd name="connsiteX2" fmla="*/ 9691140 w 12231510"/>
              <a:gd name="connsiteY2" fmla="*/ 500144 h 2119697"/>
              <a:gd name="connsiteX3" fmla="*/ 12229258 w 12231510"/>
              <a:gd name="connsiteY3" fmla="*/ 349033 h 2119697"/>
              <a:gd name="connsiteX4" fmla="*/ 12231510 w 12231510"/>
              <a:gd name="connsiteY4" fmla="*/ 2104571 h 2119697"/>
              <a:gd name="connsiteX5" fmla="*/ 0 w 12231510"/>
              <a:gd name="connsiteY5" fmla="*/ 2119697 h 2119697"/>
              <a:gd name="connsiteX6" fmla="*/ 35422 w 12231510"/>
              <a:gd name="connsiteY6" fmla="*/ 152868 h 2119697"/>
              <a:gd name="connsiteX0" fmla="*/ 35422 w 12265984"/>
              <a:gd name="connsiteY0" fmla="*/ 152868 h 2119697"/>
              <a:gd name="connsiteX1" fmla="*/ 2960713 w 12265984"/>
              <a:gd name="connsiteY1" fmla="*/ 17834 h 2119697"/>
              <a:gd name="connsiteX2" fmla="*/ 9691140 w 12265984"/>
              <a:gd name="connsiteY2" fmla="*/ 500144 h 2119697"/>
              <a:gd name="connsiteX3" fmla="*/ 12265801 w 12265984"/>
              <a:gd name="connsiteY3" fmla="*/ 349033 h 2119697"/>
              <a:gd name="connsiteX4" fmla="*/ 12231510 w 12265984"/>
              <a:gd name="connsiteY4" fmla="*/ 2104571 h 2119697"/>
              <a:gd name="connsiteX5" fmla="*/ 0 w 12265984"/>
              <a:gd name="connsiteY5" fmla="*/ 2119697 h 2119697"/>
              <a:gd name="connsiteX6" fmla="*/ 35422 w 12265984"/>
              <a:gd name="connsiteY6" fmla="*/ 152868 h 2119697"/>
              <a:gd name="connsiteX0" fmla="*/ 35422 w 12265984"/>
              <a:gd name="connsiteY0" fmla="*/ 152868 h 2119697"/>
              <a:gd name="connsiteX1" fmla="*/ 2960713 w 12265984"/>
              <a:gd name="connsiteY1" fmla="*/ 17834 h 2119697"/>
              <a:gd name="connsiteX2" fmla="*/ 9691140 w 12265984"/>
              <a:gd name="connsiteY2" fmla="*/ 500144 h 2119697"/>
              <a:gd name="connsiteX3" fmla="*/ 12265801 w 12265984"/>
              <a:gd name="connsiteY3" fmla="*/ 349033 h 2119697"/>
              <a:gd name="connsiteX4" fmla="*/ 12231510 w 12265984"/>
              <a:gd name="connsiteY4" fmla="*/ 2104571 h 2119697"/>
              <a:gd name="connsiteX5" fmla="*/ 0 w 12265984"/>
              <a:gd name="connsiteY5" fmla="*/ 2119697 h 2119697"/>
              <a:gd name="connsiteX6" fmla="*/ 35422 w 12265984"/>
              <a:gd name="connsiteY6" fmla="*/ 152868 h 2119697"/>
              <a:gd name="connsiteX0" fmla="*/ 35422 w 12265984"/>
              <a:gd name="connsiteY0" fmla="*/ 152868 h 2119697"/>
              <a:gd name="connsiteX1" fmla="*/ 2960713 w 12265984"/>
              <a:gd name="connsiteY1" fmla="*/ 17834 h 2119697"/>
              <a:gd name="connsiteX2" fmla="*/ 9691140 w 12265984"/>
              <a:gd name="connsiteY2" fmla="*/ 500144 h 2119697"/>
              <a:gd name="connsiteX3" fmla="*/ 12265801 w 12265984"/>
              <a:gd name="connsiteY3" fmla="*/ 349033 h 2119697"/>
              <a:gd name="connsiteX4" fmla="*/ 12231510 w 12265984"/>
              <a:gd name="connsiteY4" fmla="*/ 2104571 h 2119697"/>
              <a:gd name="connsiteX5" fmla="*/ 0 w 12265984"/>
              <a:gd name="connsiteY5" fmla="*/ 2119697 h 2119697"/>
              <a:gd name="connsiteX6" fmla="*/ 35422 w 12265984"/>
              <a:gd name="connsiteY6" fmla="*/ 152868 h 2119697"/>
              <a:gd name="connsiteX0" fmla="*/ 35422 w 12265984"/>
              <a:gd name="connsiteY0" fmla="*/ 152868 h 2119697"/>
              <a:gd name="connsiteX1" fmla="*/ 2960713 w 12265984"/>
              <a:gd name="connsiteY1" fmla="*/ 17834 h 2119697"/>
              <a:gd name="connsiteX2" fmla="*/ 9691140 w 12265984"/>
              <a:gd name="connsiteY2" fmla="*/ 500144 h 2119697"/>
              <a:gd name="connsiteX3" fmla="*/ 12265801 w 12265984"/>
              <a:gd name="connsiteY3" fmla="*/ 349033 h 2119697"/>
              <a:gd name="connsiteX4" fmla="*/ 12231510 w 12265984"/>
              <a:gd name="connsiteY4" fmla="*/ 2104571 h 2119697"/>
              <a:gd name="connsiteX5" fmla="*/ 0 w 12265984"/>
              <a:gd name="connsiteY5" fmla="*/ 2119697 h 2119697"/>
              <a:gd name="connsiteX6" fmla="*/ 35422 w 12265984"/>
              <a:gd name="connsiteY6" fmla="*/ 152868 h 2119697"/>
              <a:gd name="connsiteX0" fmla="*/ 35422 w 12265984"/>
              <a:gd name="connsiteY0" fmla="*/ 152868 h 2119697"/>
              <a:gd name="connsiteX1" fmla="*/ 2960713 w 12265984"/>
              <a:gd name="connsiteY1" fmla="*/ 17834 h 2119697"/>
              <a:gd name="connsiteX2" fmla="*/ 9691140 w 12265984"/>
              <a:gd name="connsiteY2" fmla="*/ 500144 h 2119697"/>
              <a:gd name="connsiteX3" fmla="*/ 12265801 w 12265984"/>
              <a:gd name="connsiteY3" fmla="*/ 349033 h 2119697"/>
              <a:gd name="connsiteX4" fmla="*/ 12231510 w 12265984"/>
              <a:gd name="connsiteY4" fmla="*/ 2104571 h 2119697"/>
              <a:gd name="connsiteX5" fmla="*/ 0 w 12265984"/>
              <a:gd name="connsiteY5" fmla="*/ 2119697 h 2119697"/>
              <a:gd name="connsiteX6" fmla="*/ 35422 w 12265984"/>
              <a:gd name="connsiteY6" fmla="*/ 152868 h 2119697"/>
              <a:gd name="connsiteX0" fmla="*/ 35422 w 12265984"/>
              <a:gd name="connsiteY0" fmla="*/ 151699 h 2118528"/>
              <a:gd name="connsiteX1" fmla="*/ 2960713 w 12265984"/>
              <a:gd name="connsiteY1" fmla="*/ 16665 h 2118528"/>
              <a:gd name="connsiteX2" fmla="*/ 9632672 w 12265984"/>
              <a:gd name="connsiteY2" fmla="*/ 481181 h 2118528"/>
              <a:gd name="connsiteX3" fmla="*/ 12265801 w 12265984"/>
              <a:gd name="connsiteY3" fmla="*/ 347864 h 2118528"/>
              <a:gd name="connsiteX4" fmla="*/ 12231510 w 12265984"/>
              <a:gd name="connsiteY4" fmla="*/ 2103402 h 2118528"/>
              <a:gd name="connsiteX5" fmla="*/ 0 w 12265984"/>
              <a:gd name="connsiteY5" fmla="*/ 2118528 h 2118528"/>
              <a:gd name="connsiteX6" fmla="*/ 35422 w 12265984"/>
              <a:gd name="connsiteY6" fmla="*/ 151699 h 2118528"/>
              <a:gd name="connsiteX0" fmla="*/ 35422 w 12231510"/>
              <a:gd name="connsiteY0" fmla="*/ 151699 h 2118528"/>
              <a:gd name="connsiteX1" fmla="*/ 2960713 w 12231510"/>
              <a:gd name="connsiteY1" fmla="*/ 16665 h 2118528"/>
              <a:gd name="connsiteX2" fmla="*/ 9632672 w 12231510"/>
              <a:gd name="connsiteY2" fmla="*/ 481181 h 2118528"/>
              <a:gd name="connsiteX3" fmla="*/ 12214641 w 12231510"/>
              <a:gd name="connsiteY3" fmla="*/ 288549 h 2118528"/>
              <a:gd name="connsiteX4" fmla="*/ 12231510 w 12231510"/>
              <a:gd name="connsiteY4" fmla="*/ 2103402 h 2118528"/>
              <a:gd name="connsiteX5" fmla="*/ 0 w 12231510"/>
              <a:gd name="connsiteY5" fmla="*/ 2118528 h 2118528"/>
              <a:gd name="connsiteX6" fmla="*/ 35422 w 12231510"/>
              <a:gd name="connsiteY6" fmla="*/ 151699 h 2118528"/>
              <a:gd name="connsiteX0" fmla="*/ 35422 w 12231510"/>
              <a:gd name="connsiteY0" fmla="*/ 151699 h 2118528"/>
              <a:gd name="connsiteX1" fmla="*/ 2960713 w 12231510"/>
              <a:gd name="connsiteY1" fmla="*/ 16665 h 2118528"/>
              <a:gd name="connsiteX2" fmla="*/ 9632672 w 12231510"/>
              <a:gd name="connsiteY2" fmla="*/ 481181 h 2118528"/>
              <a:gd name="connsiteX3" fmla="*/ 12214641 w 12231510"/>
              <a:gd name="connsiteY3" fmla="*/ 288549 h 2118528"/>
              <a:gd name="connsiteX4" fmla="*/ 12231510 w 12231510"/>
              <a:gd name="connsiteY4" fmla="*/ 2103402 h 2118528"/>
              <a:gd name="connsiteX5" fmla="*/ 0 w 12231510"/>
              <a:gd name="connsiteY5" fmla="*/ 2118528 h 2118528"/>
              <a:gd name="connsiteX6" fmla="*/ 35422 w 12231510"/>
              <a:gd name="connsiteY6" fmla="*/ 151699 h 2118528"/>
              <a:gd name="connsiteX0" fmla="*/ 35422 w 12231510"/>
              <a:gd name="connsiteY0" fmla="*/ 151311 h 2118140"/>
              <a:gd name="connsiteX1" fmla="*/ 2960713 w 12231510"/>
              <a:gd name="connsiteY1" fmla="*/ 16277 h 2118140"/>
              <a:gd name="connsiteX2" fmla="*/ 9391489 w 12231510"/>
              <a:gd name="connsiteY2" fmla="*/ 474861 h 2118140"/>
              <a:gd name="connsiteX3" fmla="*/ 12214641 w 12231510"/>
              <a:gd name="connsiteY3" fmla="*/ 288161 h 2118140"/>
              <a:gd name="connsiteX4" fmla="*/ 12231510 w 12231510"/>
              <a:gd name="connsiteY4" fmla="*/ 2103014 h 2118140"/>
              <a:gd name="connsiteX5" fmla="*/ 0 w 12231510"/>
              <a:gd name="connsiteY5" fmla="*/ 2118140 h 2118140"/>
              <a:gd name="connsiteX6" fmla="*/ 35422 w 12231510"/>
              <a:gd name="connsiteY6" fmla="*/ 151311 h 2118140"/>
              <a:gd name="connsiteX0" fmla="*/ 35422 w 12231510"/>
              <a:gd name="connsiteY0" fmla="*/ 151311 h 2118140"/>
              <a:gd name="connsiteX1" fmla="*/ 2960713 w 12231510"/>
              <a:gd name="connsiteY1" fmla="*/ 16277 h 2118140"/>
              <a:gd name="connsiteX2" fmla="*/ 9391489 w 12231510"/>
              <a:gd name="connsiteY2" fmla="*/ 474861 h 2118140"/>
              <a:gd name="connsiteX3" fmla="*/ 12214641 w 12231510"/>
              <a:gd name="connsiteY3" fmla="*/ 288161 h 2118140"/>
              <a:gd name="connsiteX4" fmla="*/ 12231510 w 12231510"/>
              <a:gd name="connsiteY4" fmla="*/ 2103014 h 2118140"/>
              <a:gd name="connsiteX5" fmla="*/ 0 w 12231510"/>
              <a:gd name="connsiteY5" fmla="*/ 2118140 h 2118140"/>
              <a:gd name="connsiteX6" fmla="*/ 35422 w 12231510"/>
              <a:gd name="connsiteY6" fmla="*/ 151311 h 2118140"/>
              <a:gd name="connsiteX0" fmla="*/ 35422 w 12231510"/>
              <a:gd name="connsiteY0" fmla="*/ 150924 h 2117753"/>
              <a:gd name="connsiteX1" fmla="*/ 2960713 w 12231510"/>
              <a:gd name="connsiteY1" fmla="*/ 15890 h 2117753"/>
              <a:gd name="connsiteX2" fmla="*/ 9157613 w 12231510"/>
              <a:gd name="connsiteY2" fmla="*/ 468542 h 2117753"/>
              <a:gd name="connsiteX3" fmla="*/ 12214641 w 12231510"/>
              <a:gd name="connsiteY3" fmla="*/ 287774 h 2117753"/>
              <a:gd name="connsiteX4" fmla="*/ 12231510 w 12231510"/>
              <a:gd name="connsiteY4" fmla="*/ 2102627 h 2117753"/>
              <a:gd name="connsiteX5" fmla="*/ 0 w 12231510"/>
              <a:gd name="connsiteY5" fmla="*/ 2117753 h 2117753"/>
              <a:gd name="connsiteX6" fmla="*/ 35422 w 12231510"/>
              <a:gd name="connsiteY6" fmla="*/ 150924 h 2117753"/>
              <a:gd name="connsiteX0" fmla="*/ 35422 w 12231510"/>
              <a:gd name="connsiteY0" fmla="*/ 150538 h 2117367"/>
              <a:gd name="connsiteX1" fmla="*/ 2960713 w 12231510"/>
              <a:gd name="connsiteY1" fmla="*/ 15504 h 2117367"/>
              <a:gd name="connsiteX2" fmla="*/ 8909120 w 12231510"/>
              <a:gd name="connsiteY2" fmla="*/ 462224 h 2117367"/>
              <a:gd name="connsiteX3" fmla="*/ 12214641 w 12231510"/>
              <a:gd name="connsiteY3" fmla="*/ 287388 h 2117367"/>
              <a:gd name="connsiteX4" fmla="*/ 12231510 w 12231510"/>
              <a:gd name="connsiteY4" fmla="*/ 2102241 h 2117367"/>
              <a:gd name="connsiteX5" fmla="*/ 0 w 12231510"/>
              <a:gd name="connsiteY5" fmla="*/ 2117367 h 2117367"/>
              <a:gd name="connsiteX6" fmla="*/ 35422 w 12231510"/>
              <a:gd name="connsiteY6" fmla="*/ 150538 h 2117367"/>
              <a:gd name="connsiteX0" fmla="*/ 35422 w 12231510"/>
              <a:gd name="connsiteY0" fmla="*/ 150538 h 2117367"/>
              <a:gd name="connsiteX1" fmla="*/ 2960713 w 12231510"/>
              <a:gd name="connsiteY1" fmla="*/ 15504 h 2117367"/>
              <a:gd name="connsiteX2" fmla="*/ 8909120 w 12231510"/>
              <a:gd name="connsiteY2" fmla="*/ 462224 h 2117367"/>
              <a:gd name="connsiteX3" fmla="*/ 12214641 w 12231510"/>
              <a:gd name="connsiteY3" fmla="*/ 287388 h 2117367"/>
              <a:gd name="connsiteX4" fmla="*/ 12231510 w 12231510"/>
              <a:gd name="connsiteY4" fmla="*/ 2102241 h 2117367"/>
              <a:gd name="connsiteX5" fmla="*/ 0 w 12231510"/>
              <a:gd name="connsiteY5" fmla="*/ 2117367 h 2117367"/>
              <a:gd name="connsiteX6" fmla="*/ 35422 w 12231510"/>
              <a:gd name="connsiteY6" fmla="*/ 150538 h 2117367"/>
              <a:gd name="connsiteX0" fmla="*/ 35422 w 12231510"/>
              <a:gd name="connsiteY0" fmla="*/ 84900 h 2051729"/>
              <a:gd name="connsiteX1" fmla="*/ 2982639 w 12231510"/>
              <a:gd name="connsiteY1" fmla="*/ 32906 h 2051729"/>
              <a:gd name="connsiteX2" fmla="*/ 8909120 w 12231510"/>
              <a:gd name="connsiteY2" fmla="*/ 396586 h 2051729"/>
              <a:gd name="connsiteX3" fmla="*/ 12214641 w 12231510"/>
              <a:gd name="connsiteY3" fmla="*/ 221750 h 2051729"/>
              <a:gd name="connsiteX4" fmla="*/ 12231510 w 12231510"/>
              <a:gd name="connsiteY4" fmla="*/ 2036603 h 2051729"/>
              <a:gd name="connsiteX5" fmla="*/ 0 w 12231510"/>
              <a:gd name="connsiteY5" fmla="*/ 2051729 h 2051729"/>
              <a:gd name="connsiteX6" fmla="*/ 35422 w 12231510"/>
              <a:gd name="connsiteY6" fmla="*/ 84900 h 2051729"/>
              <a:gd name="connsiteX0" fmla="*/ 35422 w 12231510"/>
              <a:gd name="connsiteY0" fmla="*/ 65270 h 2032099"/>
              <a:gd name="connsiteX1" fmla="*/ 2989947 w 12231510"/>
              <a:gd name="connsiteY1" fmla="*/ 48865 h 2032099"/>
              <a:gd name="connsiteX2" fmla="*/ 8909120 w 12231510"/>
              <a:gd name="connsiteY2" fmla="*/ 376956 h 2032099"/>
              <a:gd name="connsiteX3" fmla="*/ 12214641 w 12231510"/>
              <a:gd name="connsiteY3" fmla="*/ 202120 h 2032099"/>
              <a:gd name="connsiteX4" fmla="*/ 12231510 w 12231510"/>
              <a:gd name="connsiteY4" fmla="*/ 2016973 h 2032099"/>
              <a:gd name="connsiteX5" fmla="*/ 0 w 12231510"/>
              <a:gd name="connsiteY5" fmla="*/ 2032099 h 2032099"/>
              <a:gd name="connsiteX6" fmla="*/ 35422 w 12231510"/>
              <a:gd name="connsiteY6" fmla="*/ 65270 h 2032099"/>
              <a:gd name="connsiteX0" fmla="*/ 28114 w 12231510"/>
              <a:gd name="connsiteY0" fmla="*/ 93078 h 2006524"/>
              <a:gd name="connsiteX1" fmla="*/ 2989947 w 12231510"/>
              <a:gd name="connsiteY1" fmla="*/ 23290 h 2006524"/>
              <a:gd name="connsiteX2" fmla="*/ 8909120 w 12231510"/>
              <a:gd name="connsiteY2" fmla="*/ 351381 h 2006524"/>
              <a:gd name="connsiteX3" fmla="*/ 12214641 w 12231510"/>
              <a:gd name="connsiteY3" fmla="*/ 176545 h 2006524"/>
              <a:gd name="connsiteX4" fmla="*/ 12231510 w 12231510"/>
              <a:gd name="connsiteY4" fmla="*/ 1991398 h 2006524"/>
              <a:gd name="connsiteX5" fmla="*/ 0 w 12231510"/>
              <a:gd name="connsiteY5" fmla="*/ 2006524 h 2006524"/>
              <a:gd name="connsiteX6" fmla="*/ 28114 w 12231510"/>
              <a:gd name="connsiteY6" fmla="*/ 93078 h 2006524"/>
              <a:gd name="connsiteX0" fmla="*/ 28114 w 12231510"/>
              <a:gd name="connsiteY0" fmla="*/ 70781 h 1984227"/>
              <a:gd name="connsiteX1" fmla="*/ 2989947 w 12231510"/>
              <a:gd name="connsiteY1" fmla="*/ 36582 h 1984227"/>
              <a:gd name="connsiteX2" fmla="*/ 8909120 w 12231510"/>
              <a:gd name="connsiteY2" fmla="*/ 329084 h 1984227"/>
              <a:gd name="connsiteX3" fmla="*/ 12214641 w 12231510"/>
              <a:gd name="connsiteY3" fmla="*/ 154248 h 1984227"/>
              <a:gd name="connsiteX4" fmla="*/ 12231510 w 12231510"/>
              <a:gd name="connsiteY4" fmla="*/ 1969101 h 1984227"/>
              <a:gd name="connsiteX5" fmla="*/ 0 w 12231510"/>
              <a:gd name="connsiteY5" fmla="*/ 1984227 h 1984227"/>
              <a:gd name="connsiteX6" fmla="*/ 28114 w 12231510"/>
              <a:gd name="connsiteY6" fmla="*/ 70781 h 1984227"/>
              <a:gd name="connsiteX0" fmla="*/ 28114 w 12231510"/>
              <a:gd name="connsiteY0" fmla="*/ 59829 h 1973275"/>
              <a:gd name="connsiteX1" fmla="*/ 2989947 w 12231510"/>
              <a:gd name="connsiteY1" fmla="*/ 25630 h 1973275"/>
              <a:gd name="connsiteX2" fmla="*/ 8909120 w 12231510"/>
              <a:gd name="connsiteY2" fmla="*/ 318132 h 1973275"/>
              <a:gd name="connsiteX3" fmla="*/ 12214641 w 12231510"/>
              <a:gd name="connsiteY3" fmla="*/ 143296 h 1973275"/>
              <a:gd name="connsiteX4" fmla="*/ 12231510 w 12231510"/>
              <a:gd name="connsiteY4" fmla="*/ 1958149 h 1973275"/>
              <a:gd name="connsiteX5" fmla="*/ 0 w 12231510"/>
              <a:gd name="connsiteY5" fmla="*/ 1973275 h 1973275"/>
              <a:gd name="connsiteX6" fmla="*/ 28114 w 12231510"/>
              <a:gd name="connsiteY6" fmla="*/ 59829 h 1973275"/>
              <a:gd name="connsiteX0" fmla="*/ 13497 w 12231510"/>
              <a:gd name="connsiteY0" fmla="*/ 146350 h 1953030"/>
              <a:gd name="connsiteX1" fmla="*/ 2989947 w 12231510"/>
              <a:gd name="connsiteY1" fmla="*/ 5385 h 1953030"/>
              <a:gd name="connsiteX2" fmla="*/ 8909120 w 12231510"/>
              <a:gd name="connsiteY2" fmla="*/ 297887 h 1953030"/>
              <a:gd name="connsiteX3" fmla="*/ 12214641 w 12231510"/>
              <a:gd name="connsiteY3" fmla="*/ 123051 h 1953030"/>
              <a:gd name="connsiteX4" fmla="*/ 12231510 w 12231510"/>
              <a:gd name="connsiteY4" fmla="*/ 1937904 h 1953030"/>
              <a:gd name="connsiteX5" fmla="*/ 0 w 12231510"/>
              <a:gd name="connsiteY5" fmla="*/ 1953030 h 1953030"/>
              <a:gd name="connsiteX6" fmla="*/ 13497 w 12231510"/>
              <a:gd name="connsiteY6" fmla="*/ 146350 h 1953030"/>
              <a:gd name="connsiteX0" fmla="*/ 174286 w 12231510"/>
              <a:gd name="connsiteY0" fmla="*/ 141103 h 1953714"/>
              <a:gd name="connsiteX1" fmla="*/ 2989947 w 12231510"/>
              <a:gd name="connsiteY1" fmla="*/ 6069 h 1953714"/>
              <a:gd name="connsiteX2" fmla="*/ 8909120 w 12231510"/>
              <a:gd name="connsiteY2" fmla="*/ 298571 h 1953714"/>
              <a:gd name="connsiteX3" fmla="*/ 12214641 w 12231510"/>
              <a:gd name="connsiteY3" fmla="*/ 123735 h 1953714"/>
              <a:gd name="connsiteX4" fmla="*/ 12231510 w 12231510"/>
              <a:gd name="connsiteY4" fmla="*/ 1938588 h 1953714"/>
              <a:gd name="connsiteX5" fmla="*/ 0 w 12231510"/>
              <a:gd name="connsiteY5" fmla="*/ 1953714 h 1953714"/>
              <a:gd name="connsiteX6" fmla="*/ 174286 w 12231510"/>
              <a:gd name="connsiteY6" fmla="*/ 141103 h 1953714"/>
              <a:gd name="connsiteX0" fmla="*/ 20806 w 12078030"/>
              <a:gd name="connsiteY0" fmla="*/ 141103 h 1941851"/>
              <a:gd name="connsiteX1" fmla="*/ 2836467 w 12078030"/>
              <a:gd name="connsiteY1" fmla="*/ 6069 h 1941851"/>
              <a:gd name="connsiteX2" fmla="*/ 8755640 w 12078030"/>
              <a:gd name="connsiteY2" fmla="*/ 298571 h 1941851"/>
              <a:gd name="connsiteX3" fmla="*/ 12061161 w 12078030"/>
              <a:gd name="connsiteY3" fmla="*/ 123735 h 1941851"/>
              <a:gd name="connsiteX4" fmla="*/ 12078030 w 12078030"/>
              <a:gd name="connsiteY4" fmla="*/ 1938588 h 1941851"/>
              <a:gd name="connsiteX5" fmla="*/ 0 w 12078030"/>
              <a:gd name="connsiteY5" fmla="*/ 1941851 h 1941851"/>
              <a:gd name="connsiteX6" fmla="*/ 20806 w 12078030"/>
              <a:gd name="connsiteY6" fmla="*/ 141103 h 1941851"/>
              <a:gd name="connsiteX0" fmla="*/ 0 w 12057224"/>
              <a:gd name="connsiteY0" fmla="*/ 141103 h 1938588"/>
              <a:gd name="connsiteX1" fmla="*/ 2815661 w 12057224"/>
              <a:gd name="connsiteY1" fmla="*/ 6069 h 1938588"/>
              <a:gd name="connsiteX2" fmla="*/ 8734834 w 12057224"/>
              <a:gd name="connsiteY2" fmla="*/ 298571 h 1938588"/>
              <a:gd name="connsiteX3" fmla="*/ 12040355 w 12057224"/>
              <a:gd name="connsiteY3" fmla="*/ 123735 h 1938588"/>
              <a:gd name="connsiteX4" fmla="*/ 12057224 w 12057224"/>
              <a:gd name="connsiteY4" fmla="*/ 1938588 h 1938588"/>
              <a:gd name="connsiteX5" fmla="*/ 96132 w 12057224"/>
              <a:gd name="connsiteY5" fmla="*/ 1935920 h 1938588"/>
              <a:gd name="connsiteX6" fmla="*/ 0 w 12057224"/>
              <a:gd name="connsiteY6" fmla="*/ 141103 h 1938588"/>
              <a:gd name="connsiteX0" fmla="*/ 0 w 12057224"/>
              <a:gd name="connsiteY0" fmla="*/ 141103 h 1941852"/>
              <a:gd name="connsiteX1" fmla="*/ 2815661 w 12057224"/>
              <a:gd name="connsiteY1" fmla="*/ 6069 h 1941852"/>
              <a:gd name="connsiteX2" fmla="*/ 8734834 w 12057224"/>
              <a:gd name="connsiteY2" fmla="*/ 298571 h 1941852"/>
              <a:gd name="connsiteX3" fmla="*/ 12040355 w 12057224"/>
              <a:gd name="connsiteY3" fmla="*/ 123735 h 1941852"/>
              <a:gd name="connsiteX4" fmla="*/ 12057224 w 12057224"/>
              <a:gd name="connsiteY4" fmla="*/ 1938588 h 1941852"/>
              <a:gd name="connsiteX5" fmla="*/ 132675 w 12057224"/>
              <a:gd name="connsiteY5" fmla="*/ 1941852 h 1941852"/>
              <a:gd name="connsiteX6" fmla="*/ 0 w 12057224"/>
              <a:gd name="connsiteY6" fmla="*/ 141103 h 1941852"/>
              <a:gd name="connsiteX0" fmla="*/ 0 w 12057224"/>
              <a:gd name="connsiteY0" fmla="*/ 141103 h 1947783"/>
              <a:gd name="connsiteX1" fmla="*/ 2815661 w 12057224"/>
              <a:gd name="connsiteY1" fmla="*/ 6069 h 1947783"/>
              <a:gd name="connsiteX2" fmla="*/ 8734834 w 12057224"/>
              <a:gd name="connsiteY2" fmla="*/ 298571 h 1947783"/>
              <a:gd name="connsiteX3" fmla="*/ 12040355 w 12057224"/>
              <a:gd name="connsiteY3" fmla="*/ 123735 h 1947783"/>
              <a:gd name="connsiteX4" fmla="*/ 12057224 w 12057224"/>
              <a:gd name="connsiteY4" fmla="*/ 1938588 h 1947783"/>
              <a:gd name="connsiteX5" fmla="*/ 96132 w 12057224"/>
              <a:gd name="connsiteY5" fmla="*/ 1947783 h 1947783"/>
              <a:gd name="connsiteX6" fmla="*/ 0 w 12057224"/>
              <a:gd name="connsiteY6" fmla="*/ 141103 h 1947783"/>
              <a:gd name="connsiteX0" fmla="*/ 0 w 11969521"/>
              <a:gd name="connsiteY0" fmla="*/ 151666 h 1946483"/>
              <a:gd name="connsiteX1" fmla="*/ 2727958 w 11969521"/>
              <a:gd name="connsiteY1" fmla="*/ 4769 h 1946483"/>
              <a:gd name="connsiteX2" fmla="*/ 8647131 w 11969521"/>
              <a:gd name="connsiteY2" fmla="*/ 297271 h 1946483"/>
              <a:gd name="connsiteX3" fmla="*/ 11952652 w 11969521"/>
              <a:gd name="connsiteY3" fmla="*/ 122435 h 1946483"/>
              <a:gd name="connsiteX4" fmla="*/ 11969521 w 11969521"/>
              <a:gd name="connsiteY4" fmla="*/ 1937288 h 1946483"/>
              <a:gd name="connsiteX5" fmla="*/ 8429 w 11969521"/>
              <a:gd name="connsiteY5" fmla="*/ 1946483 h 1946483"/>
              <a:gd name="connsiteX6" fmla="*/ 0 w 11969521"/>
              <a:gd name="connsiteY6" fmla="*/ 151666 h 1946483"/>
              <a:gd name="connsiteX0" fmla="*/ 0 w 11969521"/>
              <a:gd name="connsiteY0" fmla="*/ 147424 h 1942241"/>
              <a:gd name="connsiteX1" fmla="*/ 2727958 w 11969521"/>
              <a:gd name="connsiteY1" fmla="*/ 527 h 1942241"/>
              <a:gd name="connsiteX2" fmla="*/ 8647131 w 11969521"/>
              <a:gd name="connsiteY2" fmla="*/ 293029 h 1942241"/>
              <a:gd name="connsiteX3" fmla="*/ 11952652 w 11969521"/>
              <a:gd name="connsiteY3" fmla="*/ 118193 h 1942241"/>
              <a:gd name="connsiteX4" fmla="*/ 11969521 w 11969521"/>
              <a:gd name="connsiteY4" fmla="*/ 1933046 h 1942241"/>
              <a:gd name="connsiteX5" fmla="*/ 8429 w 11969521"/>
              <a:gd name="connsiteY5" fmla="*/ 1942241 h 1942241"/>
              <a:gd name="connsiteX6" fmla="*/ 0 w 11969521"/>
              <a:gd name="connsiteY6" fmla="*/ 147424 h 1942241"/>
              <a:gd name="connsiteX0" fmla="*/ 0 w 11969521"/>
              <a:gd name="connsiteY0" fmla="*/ 112487 h 1907304"/>
              <a:gd name="connsiteX1" fmla="*/ 2735267 w 11969521"/>
              <a:gd name="connsiteY1" fmla="*/ 1179 h 1907304"/>
              <a:gd name="connsiteX2" fmla="*/ 8647131 w 11969521"/>
              <a:gd name="connsiteY2" fmla="*/ 258092 h 1907304"/>
              <a:gd name="connsiteX3" fmla="*/ 11952652 w 11969521"/>
              <a:gd name="connsiteY3" fmla="*/ 83256 h 1907304"/>
              <a:gd name="connsiteX4" fmla="*/ 11969521 w 11969521"/>
              <a:gd name="connsiteY4" fmla="*/ 1898109 h 1907304"/>
              <a:gd name="connsiteX5" fmla="*/ 8429 w 11969521"/>
              <a:gd name="connsiteY5" fmla="*/ 1907304 h 1907304"/>
              <a:gd name="connsiteX6" fmla="*/ 0 w 11969521"/>
              <a:gd name="connsiteY6" fmla="*/ 112487 h 1907304"/>
              <a:gd name="connsiteX0" fmla="*/ 0 w 11969521"/>
              <a:gd name="connsiteY0" fmla="*/ 112487 h 1907304"/>
              <a:gd name="connsiteX1" fmla="*/ 2735267 w 11969521"/>
              <a:gd name="connsiteY1" fmla="*/ 1179 h 1907304"/>
              <a:gd name="connsiteX2" fmla="*/ 8647131 w 11969521"/>
              <a:gd name="connsiteY2" fmla="*/ 258092 h 1907304"/>
              <a:gd name="connsiteX3" fmla="*/ 11952652 w 11969521"/>
              <a:gd name="connsiteY3" fmla="*/ 83256 h 1907304"/>
              <a:gd name="connsiteX4" fmla="*/ 11969521 w 11969521"/>
              <a:gd name="connsiteY4" fmla="*/ 1898109 h 1907304"/>
              <a:gd name="connsiteX5" fmla="*/ 8429 w 11969521"/>
              <a:gd name="connsiteY5" fmla="*/ 1907304 h 1907304"/>
              <a:gd name="connsiteX6" fmla="*/ 0 w 11969521"/>
              <a:gd name="connsiteY6" fmla="*/ 112487 h 1907304"/>
              <a:gd name="connsiteX0" fmla="*/ 0 w 11969521"/>
              <a:gd name="connsiteY0" fmla="*/ 112487 h 1907304"/>
              <a:gd name="connsiteX1" fmla="*/ 2735267 w 11969521"/>
              <a:gd name="connsiteY1" fmla="*/ 1179 h 1907304"/>
              <a:gd name="connsiteX2" fmla="*/ 8647131 w 11969521"/>
              <a:gd name="connsiteY2" fmla="*/ 258092 h 1907304"/>
              <a:gd name="connsiteX3" fmla="*/ 11952652 w 11969521"/>
              <a:gd name="connsiteY3" fmla="*/ 83256 h 1907304"/>
              <a:gd name="connsiteX4" fmla="*/ 11969521 w 11969521"/>
              <a:gd name="connsiteY4" fmla="*/ 1898109 h 1907304"/>
              <a:gd name="connsiteX5" fmla="*/ 8429 w 11969521"/>
              <a:gd name="connsiteY5" fmla="*/ 1907304 h 1907304"/>
              <a:gd name="connsiteX6" fmla="*/ 0 w 11969521"/>
              <a:gd name="connsiteY6" fmla="*/ 112487 h 1907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69521" h="1907304">
                <a:moveTo>
                  <a:pt x="0" y="112487"/>
                </a:moveTo>
                <a:cubicBezTo>
                  <a:pt x="942808" y="12627"/>
                  <a:pt x="1199067" y="-5294"/>
                  <a:pt x="2735267" y="1179"/>
                </a:cubicBezTo>
                <a:cubicBezTo>
                  <a:pt x="4271467" y="7652"/>
                  <a:pt x="7110900" y="244413"/>
                  <a:pt x="8647131" y="258092"/>
                </a:cubicBezTo>
                <a:cubicBezTo>
                  <a:pt x="10183362" y="271771"/>
                  <a:pt x="11032668" y="240274"/>
                  <a:pt x="11952652" y="83256"/>
                </a:cubicBezTo>
                <a:cubicBezTo>
                  <a:pt x="11955895" y="581465"/>
                  <a:pt x="11966278" y="1399900"/>
                  <a:pt x="11969521" y="1898109"/>
                </a:cubicBezTo>
                <a:lnTo>
                  <a:pt x="8429" y="1907304"/>
                </a:lnTo>
                <a:cubicBezTo>
                  <a:pt x="1836" y="1079327"/>
                  <a:pt x="1003" y="1244336"/>
                  <a:pt x="0" y="112487"/>
                </a:cubicBezTo>
                <a:close/>
              </a:path>
            </a:pathLst>
          </a:custGeom>
          <a:solidFill>
            <a:srgbClr val="B9C3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3284B5EF-710B-3B44-D553-C7BA57FD5CE9}"/>
              </a:ext>
            </a:extLst>
          </p:cNvPr>
          <p:cNvSpPr/>
          <p:nvPr userDrawn="1"/>
        </p:nvSpPr>
        <p:spPr>
          <a:xfrm>
            <a:off x="-14287" y="4307707"/>
            <a:ext cx="12358686" cy="2561723"/>
          </a:xfrm>
          <a:custGeom>
            <a:avLst/>
            <a:gdLst>
              <a:gd name="connsiteX0" fmla="*/ 438912 w 12893040"/>
              <a:gd name="connsiteY0" fmla="*/ 228600 h 3392424"/>
              <a:gd name="connsiteX1" fmla="*/ 2706624 w 12893040"/>
              <a:gd name="connsiteY1" fmla="*/ 91440 h 3392424"/>
              <a:gd name="connsiteX2" fmla="*/ 9171432 w 12893040"/>
              <a:gd name="connsiteY2" fmla="*/ 502920 h 3392424"/>
              <a:gd name="connsiteX3" fmla="*/ 12810744 w 12893040"/>
              <a:gd name="connsiteY3" fmla="*/ 0 h 3392424"/>
              <a:gd name="connsiteX4" fmla="*/ 12810744 w 12893040"/>
              <a:gd name="connsiteY4" fmla="*/ 3054096 h 3392424"/>
              <a:gd name="connsiteX5" fmla="*/ 12893040 w 12893040"/>
              <a:gd name="connsiteY5" fmla="*/ 3044952 h 3392424"/>
              <a:gd name="connsiteX6" fmla="*/ 0 w 12893040"/>
              <a:gd name="connsiteY6" fmla="*/ 3044952 h 3392424"/>
              <a:gd name="connsiteX7" fmla="*/ 0 w 12893040"/>
              <a:gd name="connsiteY7" fmla="*/ 3392424 h 3392424"/>
              <a:gd name="connsiteX8" fmla="*/ 0 w 12893040"/>
              <a:gd name="connsiteY8" fmla="*/ 301752 h 3392424"/>
              <a:gd name="connsiteX9" fmla="*/ 438912 w 12893040"/>
              <a:gd name="connsiteY9" fmla="*/ 228600 h 3392424"/>
              <a:gd name="connsiteX0" fmla="*/ 0 w 12893040"/>
              <a:gd name="connsiteY0" fmla="*/ 301752 h 3392424"/>
              <a:gd name="connsiteX1" fmla="*/ 2706624 w 12893040"/>
              <a:gd name="connsiteY1" fmla="*/ 91440 h 3392424"/>
              <a:gd name="connsiteX2" fmla="*/ 9171432 w 12893040"/>
              <a:gd name="connsiteY2" fmla="*/ 502920 h 3392424"/>
              <a:gd name="connsiteX3" fmla="*/ 12810744 w 12893040"/>
              <a:gd name="connsiteY3" fmla="*/ 0 h 3392424"/>
              <a:gd name="connsiteX4" fmla="*/ 12810744 w 12893040"/>
              <a:gd name="connsiteY4" fmla="*/ 3054096 h 3392424"/>
              <a:gd name="connsiteX5" fmla="*/ 12893040 w 12893040"/>
              <a:gd name="connsiteY5" fmla="*/ 3044952 h 3392424"/>
              <a:gd name="connsiteX6" fmla="*/ 0 w 12893040"/>
              <a:gd name="connsiteY6" fmla="*/ 3044952 h 3392424"/>
              <a:gd name="connsiteX7" fmla="*/ 0 w 12893040"/>
              <a:gd name="connsiteY7" fmla="*/ 3392424 h 3392424"/>
              <a:gd name="connsiteX8" fmla="*/ 0 w 12893040"/>
              <a:gd name="connsiteY8" fmla="*/ 301752 h 3392424"/>
              <a:gd name="connsiteX0" fmla="*/ 0 w 12893040"/>
              <a:gd name="connsiteY0" fmla="*/ 301752 h 3392424"/>
              <a:gd name="connsiteX1" fmla="*/ 2212848 w 12893040"/>
              <a:gd name="connsiteY1" fmla="*/ 9144 h 3392424"/>
              <a:gd name="connsiteX2" fmla="*/ 9171432 w 12893040"/>
              <a:gd name="connsiteY2" fmla="*/ 502920 h 3392424"/>
              <a:gd name="connsiteX3" fmla="*/ 12810744 w 12893040"/>
              <a:gd name="connsiteY3" fmla="*/ 0 h 3392424"/>
              <a:gd name="connsiteX4" fmla="*/ 12810744 w 12893040"/>
              <a:gd name="connsiteY4" fmla="*/ 3054096 h 3392424"/>
              <a:gd name="connsiteX5" fmla="*/ 12893040 w 12893040"/>
              <a:gd name="connsiteY5" fmla="*/ 3044952 h 3392424"/>
              <a:gd name="connsiteX6" fmla="*/ 0 w 12893040"/>
              <a:gd name="connsiteY6" fmla="*/ 3044952 h 3392424"/>
              <a:gd name="connsiteX7" fmla="*/ 0 w 12893040"/>
              <a:gd name="connsiteY7" fmla="*/ 3392424 h 3392424"/>
              <a:gd name="connsiteX8" fmla="*/ 0 w 12893040"/>
              <a:gd name="connsiteY8" fmla="*/ 301752 h 3392424"/>
              <a:gd name="connsiteX0" fmla="*/ 0 w 12893040"/>
              <a:gd name="connsiteY0" fmla="*/ 370817 h 3461489"/>
              <a:gd name="connsiteX1" fmla="*/ 2212848 w 12893040"/>
              <a:gd name="connsiteY1" fmla="*/ 78209 h 3461489"/>
              <a:gd name="connsiteX2" fmla="*/ 9171432 w 12893040"/>
              <a:gd name="connsiteY2" fmla="*/ 571985 h 3461489"/>
              <a:gd name="connsiteX3" fmla="*/ 12810744 w 12893040"/>
              <a:gd name="connsiteY3" fmla="*/ 69065 h 3461489"/>
              <a:gd name="connsiteX4" fmla="*/ 12810744 w 12893040"/>
              <a:gd name="connsiteY4" fmla="*/ 3123161 h 3461489"/>
              <a:gd name="connsiteX5" fmla="*/ 12893040 w 12893040"/>
              <a:gd name="connsiteY5" fmla="*/ 3114017 h 3461489"/>
              <a:gd name="connsiteX6" fmla="*/ 0 w 12893040"/>
              <a:gd name="connsiteY6" fmla="*/ 3114017 h 3461489"/>
              <a:gd name="connsiteX7" fmla="*/ 0 w 12893040"/>
              <a:gd name="connsiteY7" fmla="*/ 3461489 h 3461489"/>
              <a:gd name="connsiteX8" fmla="*/ 0 w 12893040"/>
              <a:gd name="connsiteY8" fmla="*/ 370817 h 3461489"/>
              <a:gd name="connsiteX0" fmla="*/ 0 w 12893040"/>
              <a:gd name="connsiteY0" fmla="*/ 762149 h 3852821"/>
              <a:gd name="connsiteX1" fmla="*/ 3017520 w 12893040"/>
              <a:gd name="connsiteY1" fmla="*/ 3197 h 3852821"/>
              <a:gd name="connsiteX2" fmla="*/ 9171432 w 12893040"/>
              <a:gd name="connsiteY2" fmla="*/ 963317 h 3852821"/>
              <a:gd name="connsiteX3" fmla="*/ 12810744 w 12893040"/>
              <a:gd name="connsiteY3" fmla="*/ 460397 h 3852821"/>
              <a:gd name="connsiteX4" fmla="*/ 12810744 w 12893040"/>
              <a:gd name="connsiteY4" fmla="*/ 3514493 h 3852821"/>
              <a:gd name="connsiteX5" fmla="*/ 12893040 w 12893040"/>
              <a:gd name="connsiteY5" fmla="*/ 3505349 h 3852821"/>
              <a:gd name="connsiteX6" fmla="*/ 0 w 12893040"/>
              <a:gd name="connsiteY6" fmla="*/ 3505349 h 3852821"/>
              <a:gd name="connsiteX7" fmla="*/ 0 w 12893040"/>
              <a:gd name="connsiteY7" fmla="*/ 3852821 h 3852821"/>
              <a:gd name="connsiteX8" fmla="*/ 0 w 12893040"/>
              <a:gd name="connsiteY8" fmla="*/ 762149 h 3852821"/>
              <a:gd name="connsiteX0" fmla="*/ 1076923 w 13969963"/>
              <a:gd name="connsiteY0" fmla="*/ 762388 h 3514732"/>
              <a:gd name="connsiteX1" fmla="*/ 4094443 w 13969963"/>
              <a:gd name="connsiteY1" fmla="*/ 3436 h 3514732"/>
              <a:gd name="connsiteX2" fmla="*/ 10248355 w 13969963"/>
              <a:gd name="connsiteY2" fmla="*/ 963556 h 3514732"/>
              <a:gd name="connsiteX3" fmla="*/ 13887667 w 13969963"/>
              <a:gd name="connsiteY3" fmla="*/ 460636 h 3514732"/>
              <a:gd name="connsiteX4" fmla="*/ 13887667 w 13969963"/>
              <a:gd name="connsiteY4" fmla="*/ 3514732 h 3514732"/>
              <a:gd name="connsiteX5" fmla="*/ 13969963 w 13969963"/>
              <a:gd name="connsiteY5" fmla="*/ 3505588 h 3514732"/>
              <a:gd name="connsiteX6" fmla="*/ 1076923 w 13969963"/>
              <a:gd name="connsiteY6" fmla="*/ 3505588 h 3514732"/>
              <a:gd name="connsiteX7" fmla="*/ 1076923 w 13969963"/>
              <a:gd name="connsiteY7" fmla="*/ 762388 h 3514732"/>
              <a:gd name="connsiteX0" fmla="*/ 1076923 w 13969963"/>
              <a:gd name="connsiteY0" fmla="*/ 762388 h 3523876"/>
              <a:gd name="connsiteX1" fmla="*/ 4094443 w 13969963"/>
              <a:gd name="connsiteY1" fmla="*/ 3436 h 3523876"/>
              <a:gd name="connsiteX2" fmla="*/ 10248355 w 13969963"/>
              <a:gd name="connsiteY2" fmla="*/ 963556 h 3523876"/>
              <a:gd name="connsiteX3" fmla="*/ 13887667 w 13969963"/>
              <a:gd name="connsiteY3" fmla="*/ 460636 h 3523876"/>
              <a:gd name="connsiteX4" fmla="*/ 13887667 w 13969963"/>
              <a:gd name="connsiteY4" fmla="*/ 3514732 h 3523876"/>
              <a:gd name="connsiteX5" fmla="*/ 13969963 w 13969963"/>
              <a:gd name="connsiteY5" fmla="*/ 3505588 h 3523876"/>
              <a:gd name="connsiteX6" fmla="*/ 1076923 w 13969963"/>
              <a:gd name="connsiteY6" fmla="*/ 3523876 h 3523876"/>
              <a:gd name="connsiteX7" fmla="*/ 1076923 w 13969963"/>
              <a:gd name="connsiteY7" fmla="*/ 762388 h 3523876"/>
              <a:gd name="connsiteX0" fmla="*/ 234032 w 13127072"/>
              <a:gd name="connsiteY0" fmla="*/ 762388 h 3523876"/>
              <a:gd name="connsiteX1" fmla="*/ 3251552 w 13127072"/>
              <a:gd name="connsiteY1" fmla="*/ 3436 h 3523876"/>
              <a:gd name="connsiteX2" fmla="*/ 9405464 w 13127072"/>
              <a:gd name="connsiteY2" fmla="*/ 963556 h 3523876"/>
              <a:gd name="connsiteX3" fmla="*/ 13044776 w 13127072"/>
              <a:gd name="connsiteY3" fmla="*/ 460636 h 3523876"/>
              <a:gd name="connsiteX4" fmla="*/ 13044776 w 13127072"/>
              <a:gd name="connsiteY4" fmla="*/ 3514732 h 3523876"/>
              <a:gd name="connsiteX5" fmla="*/ 13127072 w 13127072"/>
              <a:gd name="connsiteY5" fmla="*/ 3505588 h 3523876"/>
              <a:gd name="connsiteX6" fmla="*/ 234032 w 13127072"/>
              <a:gd name="connsiteY6" fmla="*/ 3523876 h 3523876"/>
              <a:gd name="connsiteX7" fmla="*/ 234032 w 13127072"/>
              <a:gd name="connsiteY7" fmla="*/ 762388 h 3523876"/>
              <a:gd name="connsiteX0" fmla="*/ 41430 w 12934470"/>
              <a:gd name="connsiteY0" fmla="*/ 762388 h 3523876"/>
              <a:gd name="connsiteX1" fmla="*/ 3058950 w 12934470"/>
              <a:gd name="connsiteY1" fmla="*/ 3436 h 3523876"/>
              <a:gd name="connsiteX2" fmla="*/ 9212862 w 12934470"/>
              <a:gd name="connsiteY2" fmla="*/ 963556 h 3523876"/>
              <a:gd name="connsiteX3" fmla="*/ 12852174 w 12934470"/>
              <a:gd name="connsiteY3" fmla="*/ 460636 h 3523876"/>
              <a:gd name="connsiteX4" fmla="*/ 12852174 w 12934470"/>
              <a:gd name="connsiteY4" fmla="*/ 3514732 h 3523876"/>
              <a:gd name="connsiteX5" fmla="*/ 12934470 w 12934470"/>
              <a:gd name="connsiteY5" fmla="*/ 3505588 h 3523876"/>
              <a:gd name="connsiteX6" fmla="*/ 41430 w 12934470"/>
              <a:gd name="connsiteY6" fmla="*/ 3523876 h 3523876"/>
              <a:gd name="connsiteX7" fmla="*/ 41430 w 12934470"/>
              <a:gd name="connsiteY7" fmla="*/ 762388 h 3523876"/>
              <a:gd name="connsiteX0" fmla="*/ 41430 w 12934470"/>
              <a:gd name="connsiteY0" fmla="*/ 760525 h 3522013"/>
              <a:gd name="connsiteX1" fmla="*/ 3058950 w 12934470"/>
              <a:gd name="connsiteY1" fmla="*/ 1573 h 3522013"/>
              <a:gd name="connsiteX2" fmla="*/ 9212862 w 12934470"/>
              <a:gd name="connsiteY2" fmla="*/ 961693 h 3522013"/>
              <a:gd name="connsiteX3" fmla="*/ 12852174 w 12934470"/>
              <a:gd name="connsiteY3" fmla="*/ 458773 h 3522013"/>
              <a:gd name="connsiteX4" fmla="*/ 12852174 w 12934470"/>
              <a:gd name="connsiteY4" fmla="*/ 3512869 h 3522013"/>
              <a:gd name="connsiteX5" fmla="*/ 12934470 w 12934470"/>
              <a:gd name="connsiteY5" fmla="*/ 3503725 h 3522013"/>
              <a:gd name="connsiteX6" fmla="*/ 41430 w 12934470"/>
              <a:gd name="connsiteY6" fmla="*/ 3522013 h 3522013"/>
              <a:gd name="connsiteX7" fmla="*/ 41430 w 12934470"/>
              <a:gd name="connsiteY7" fmla="*/ 760525 h 3522013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9212862 w 12934470"/>
              <a:gd name="connsiteY3" fmla="*/ 963688 h 3524008"/>
              <a:gd name="connsiteX4" fmla="*/ 12852174 w 12934470"/>
              <a:gd name="connsiteY4" fmla="*/ 460768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9212862 w 12934470"/>
              <a:gd name="connsiteY3" fmla="*/ 963688 h 3524008"/>
              <a:gd name="connsiteX4" fmla="*/ 12852174 w 12934470"/>
              <a:gd name="connsiteY4" fmla="*/ 460768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9212862 w 12934470"/>
              <a:gd name="connsiteY3" fmla="*/ 963688 h 3524008"/>
              <a:gd name="connsiteX4" fmla="*/ 12824742 w 12934470"/>
              <a:gd name="connsiteY4" fmla="*/ 634504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8847102 w 12934470"/>
              <a:gd name="connsiteY3" fmla="*/ 991120 h 3524008"/>
              <a:gd name="connsiteX4" fmla="*/ 12824742 w 12934470"/>
              <a:gd name="connsiteY4" fmla="*/ 634504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8847102 w 12934470"/>
              <a:gd name="connsiteY3" fmla="*/ 991120 h 3524008"/>
              <a:gd name="connsiteX4" fmla="*/ 12824742 w 12934470"/>
              <a:gd name="connsiteY4" fmla="*/ 634504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8764806 w 12934470"/>
              <a:gd name="connsiteY3" fmla="*/ 917968 h 3524008"/>
              <a:gd name="connsiteX4" fmla="*/ 12824742 w 12934470"/>
              <a:gd name="connsiteY4" fmla="*/ 634504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8764806 w 12934470"/>
              <a:gd name="connsiteY3" fmla="*/ 917968 h 3524008"/>
              <a:gd name="connsiteX4" fmla="*/ 12824742 w 12934470"/>
              <a:gd name="connsiteY4" fmla="*/ 634504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2943614"/>
              <a:gd name="connsiteY0" fmla="*/ 762520 h 3524008"/>
              <a:gd name="connsiteX1" fmla="*/ 3058950 w 12943614"/>
              <a:gd name="connsiteY1" fmla="*/ 3568 h 3524008"/>
              <a:gd name="connsiteX2" fmla="*/ 5930166 w 12943614"/>
              <a:gd name="connsiteY2" fmla="*/ 497345 h 3524008"/>
              <a:gd name="connsiteX3" fmla="*/ 8764806 w 12943614"/>
              <a:gd name="connsiteY3" fmla="*/ 917968 h 3524008"/>
              <a:gd name="connsiteX4" fmla="*/ 12943614 w 12943614"/>
              <a:gd name="connsiteY4" fmla="*/ 524776 h 3524008"/>
              <a:gd name="connsiteX5" fmla="*/ 12852174 w 12943614"/>
              <a:gd name="connsiteY5" fmla="*/ 3514864 h 3524008"/>
              <a:gd name="connsiteX6" fmla="*/ 12934470 w 12943614"/>
              <a:gd name="connsiteY6" fmla="*/ 3505720 h 3524008"/>
              <a:gd name="connsiteX7" fmla="*/ 41430 w 12943614"/>
              <a:gd name="connsiteY7" fmla="*/ 3524008 h 3524008"/>
              <a:gd name="connsiteX8" fmla="*/ 41430 w 12943614"/>
              <a:gd name="connsiteY8" fmla="*/ 762520 h 3524008"/>
              <a:gd name="connsiteX0" fmla="*/ 41430 w 12943614"/>
              <a:gd name="connsiteY0" fmla="*/ 762520 h 3524008"/>
              <a:gd name="connsiteX1" fmla="*/ 3058950 w 12943614"/>
              <a:gd name="connsiteY1" fmla="*/ 3568 h 3524008"/>
              <a:gd name="connsiteX2" fmla="*/ 5930166 w 12943614"/>
              <a:gd name="connsiteY2" fmla="*/ 497345 h 3524008"/>
              <a:gd name="connsiteX3" fmla="*/ 8764806 w 12943614"/>
              <a:gd name="connsiteY3" fmla="*/ 917968 h 3524008"/>
              <a:gd name="connsiteX4" fmla="*/ 12943614 w 12943614"/>
              <a:gd name="connsiteY4" fmla="*/ 524776 h 3524008"/>
              <a:gd name="connsiteX5" fmla="*/ 12852174 w 12943614"/>
              <a:gd name="connsiteY5" fmla="*/ 3514864 h 3524008"/>
              <a:gd name="connsiteX6" fmla="*/ 12934470 w 12943614"/>
              <a:gd name="connsiteY6" fmla="*/ 3505720 h 3524008"/>
              <a:gd name="connsiteX7" fmla="*/ 41430 w 12943614"/>
              <a:gd name="connsiteY7" fmla="*/ 3524008 h 3524008"/>
              <a:gd name="connsiteX8" fmla="*/ 41430 w 12943614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8764806 w 12934470"/>
              <a:gd name="connsiteY3" fmla="*/ 917968 h 3524008"/>
              <a:gd name="connsiteX4" fmla="*/ 12779022 w 12934470"/>
              <a:gd name="connsiteY4" fmla="*/ 543064 h 3524008"/>
              <a:gd name="connsiteX5" fmla="*/ 12852174 w 12934470"/>
              <a:gd name="connsiteY5" fmla="*/ 3514864 h 3524008"/>
              <a:gd name="connsiteX6" fmla="*/ 12934470 w 12934470"/>
              <a:gd name="connsiteY6" fmla="*/ 3505720 h 3524008"/>
              <a:gd name="connsiteX7" fmla="*/ 41430 w 12934470"/>
              <a:gd name="connsiteY7" fmla="*/ 3524008 h 3524008"/>
              <a:gd name="connsiteX8" fmla="*/ 41430 w 12934470"/>
              <a:gd name="connsiteY8" fmla="*/ 762520 h 3524008"/>
              <a:gd name="connsiteX0" fmla="*/ 41430 w 13035054"/>
              <a:gd name="connsiteY0" fmla="*/ 762520 h 3524008"/>
              <a:gd name="connsiteX1" fmla="*/ 3058950 w 13035054"/>
              <a:gd name="connsiteY1" fmla="*/ 3568 h 3524008"/>
              <a:gd name="connsiteX2" fmla="*/ 5930166 w 13035054"/>
              <a:gd name="connsiteY2" fmla="*/ 497345 h 3524008"/>
              <a:gd name="connsiteX3" fmla="*/ 8764806 w 13035054"/>
              <a:gd name="connsiteY3" fmla="*/ 917968 h 3524008"/>
              <a:gd name="connsiteX4" fmla="*/ 12779022 w 13035054"/>
              <a:gd name="connsiteY4" fmla="*/ 543064 h 3524008"/>
              <a:gd name="connsiteX5" fmla="*/ 13035054 w 13035054"/>
              <a:gd name="connsiteY5" fmla="*/ 3341128 h 3524008"/>
              <a:gd name="connsiteX6" fmla="*/ 12934470 w 13035054"/>
              <a:gd name="connsiteY6" fmla="*/ 3505720 h 3524008"/>
              <a:gd name="connsiteX7" fmla="*/ 41430 w 13035054"/>
              <a:gd name="connsiteY7" fmla="*/ 3524008 h 3524008"/>
              <a:gd name="connsiteX8" fmla="*/ 41430 w 13035054"/>
              <a:gd name="connsiteY8" fmla="*/ 762520 h 3524008"/>
              <a:gd name="connsiteX0" fmla="*/ 41430 w 12934470"/>
              <a:gd name="connsiteY0" fmla="*/ 762520 h 3524008"/>
              <a:gd name="connsiteX1" fmla="*/ 3058950 w 12934470"/>
              <a:gd name="connsiteY1" fmla="*/ 3568 h 3524008"/>
              <a:gd name="connsiteX2" fmla="*/ 5930166 w 12934470"/>
              <a:gd name="connsiteY2" fmla="*/ 497345 h 3524008"/>
              <a:gd name="connsiteX3" fmla="*/ 8764806 w 12934470"/>
              <a:gd name="connsiteY3" fmla="*/ 917968 h 3524008"/>
              <a:gd name="connsiteX4" fmla="*/ 12779022 w 12934470"/>
              <a:gd name="connsiteY4" fmla="*/ 543064 h 3524008"/>
              <a:gd name="connsiteX5" fmla="*/ 12934470 w 12934470"/>
              <a:gd name="connsiteY5" fmla="*/ 3505720 h 3524008"/>
              <a:gd name="connsiteX6" fmla="*/ 41430 w 12934470"/>
              <a:gd name="connsiteY6" fmla="*/ 3524008 h 3524008"/>
              <a:gd name="connsiteX7" fmla="*/ 41430 w 12934470"/>
              <a:gd name="connsiteY7" fmla="*/ 762520 h 3524008"/>
              <a:gd name="connsiteX0" fmla="*/ 41430 w 12861318"/>
              <a:gd name="connsiteY0" fmla="*/ 762520 h 3524008"/>
              <a:gd name="connsiteX1" fmla="*/ 3058950 w 12861318"/>
              <a:gd name="connsiteY1" fmla="*/ 3568 h 3524008"/>
              <a:gd name="connsiteX2" fmla="*/ 5930166 w 12861318"/>
              <a:gd name="connsiteY2" fmla="*/ 497345 h 3524008"/>
              <a:gd name="connsiteX3" fmla="*/ 8764806 w 12861318"/>
              <a:gd name="connsiteY3" fmla="*/ 917968 h 3524008"/>
              <a:gd name="connsiteX4" fmla="*/ 12779022 w 12861318"/>
              <a:gd name="connsiteY4" fmla="*/ 543064 h 3524008"/>
              <a:gd name="connsiteX5" fmla="*/ 12861318 w 12861318"/>
              <a:gd name="connsiteY5" fmla="*/ 3514864 h 3524008"/>
              <a:gd name="connsiteX6" fmla="*/ 41430 w 12861318"/>
              <a:gd name="connsiteY6" fmla="*/ 3524008 h 3524008"/>
              <a:gd name="connsiteX7" fmla="*/ 41430 w 12861318"/>
              <a:gd name="connsiteY7" fmla="*/ 762520 h 3524008"/>
              <a:gd name="connsiteX0" fmla="*/ 41430 w 12861318"/>
              <a:gd name="connsiteY0" fmla="*/ 529462 h 3290950"/>
              <a:gd name="connsiteX1" fmla="*/ 2876070 w 12861318"/>
              <a:gd name="connsiteY1" fmla="*/ 8254 h 3290950"/>
              <a:gd name="connsiteX2" fmla="*/ 5930166 w 12861318"/>
              <a:gd name="connsiteY2" fmla="*/ 264287 h 3290950"/>
              <a:gd name="connsiteX3" fmla="*/ 8764806 w 12861318"/>
              <a:gd name="connsiteY3" fmla="*/ 684910 h 3290950"/>
              <a:gd name="connsiteX4" fmla="*/ 12779022 w 12861318"/>
              <a:gd name="connsiteY4" fmla="*/ 310006 h 3290950"/>
              <a:gd name="connsiteX5" fmla="*/ 12861318 w 12861318"/>
              <a:gd name="connsiteY5" fmla="*/ 3281806 h 3290950"/>
              <a:gd name="connsiteX6" fmla="*/ 41430 w 12861318"/>
              <a:gd name="connsiteY6" fmla="*/ 3290950 h 3290950"/>
              <a:gd name="connsiteX7" fmla="*/ 41430 w 12861318"/>
              <a:gd name="connsiteY7" fmla="*/ 529462 h 3290950"/>
              <a:gd name="connsiteX0" fmla="*/ 41430 w 12861318"/>
              <a:gd name="connsiteY0" fmla="*/ 529462 h 3290950"/>
              <a:gd name="connsiteX1" fmla="*/ 2967510 w 12861318"/>
              <a:gd name="connsiteY1" fmla="*/ 8254 h 3290950"/>
              <a:gd name="connsiteX2" fmla="*/ 5930166 w 12861318"/>
              <a:gd name="connsiteY2" fmla="*/ 264287 h 3290950"/>
              <a:gd name="connsiteX3" fmla="*/ 8764806 w 12861318"/>
              <a:gd name="connsiteY3" fmla="*/ 684910 h 3290950"/>
              <a:gd name="connsiteX4" fmla="*/ 12779022 w 12861318"/>
              <a:gd name="connsiteY4" fmla="*/ 310006 h 3290950"/>
              <a:gd name="connsiteX5" fmla="*/ 12861318 w 12861318"/>
              <a:gd name="connsiteY5" fmla="*/ 3281806 h 3290950"/>
              <a:gd name="connsiteX6" fmla="*/ 41430 w 12861318"/>
              <a:gd name="connsiteY6" fmla="*/ 3290950 h 3290950"/>
              <a:gd name="connsiteX7" fmla="*/ 41430 w 12861318"/>
              <a:gd name="connsiteY7" fmla="*/ 529462 h 3290950"/>
              <a:gd name="connsiteX0" fmla="*/ 41430 w 12861318"/>
              <a:gd name="connsiteY0" fmla="*/ 429868 h 3191356"/>
              <a:gd name="connsiteX1" fmla="*/ 2985798 w 12861318"/>
              <a:gd name="connsiteY1" fmla="*/ 18388 h 3191356"/>
              <a:gd name="connsiteX2" fmla="*/ 5930166 w 12861318"/>
              <a:gd name="connsiteY2" fmla="*/ 164693 h 3191356"/>
              <a:gd name="connsiteX3" fmla="*/ 8764806 w 12861318"/>
              <a:gd name="connsiteY3" fmla="*/ 585316 h 3191356"/>
              <a:gd name="connsiteX4" fmla="*/ 12779022 w 12861318"/>
              <a:gd name="connsiteY4" fmla="*/ 210412 h 3191356"/>
              <a:gd name="connsiteX5" fmla="*/ 12861318 w 12861318"/>
              <a:gd name="connsiteY5" fmla="*/ 3182212 h 3191356"/>
              <a:gd name="connsiteX6" fmla="*/ 41430 w 12861318"/>
              <a:gd name="connsiteY6" fmla="*/ 3191356 h 3191356"/>
              <a:gd name="connsiteX7" fmla="*/ 41430 w 12861318"/>
              <a:gd name="connsiteY7" fmla="*/ 429868 h 3191356"/>
              <a:gd name="connsiteX0" fmla="*/ 41430 w 12861318"/>
              <a:gd name="connsiteY0" fmla="*/ 415554 h 3177042"/>
              <a:gd name="connsiteX1" fmla="*/ 2985798 w 12861318"/>
              <a:gd name="connsiteY1" fmla="*/ 4074 h 3177042"/>
              <a:gd name="connsiteX2" fmla="*/ 5966742 w 12861318"/>
              <a:gd name="connsiteY2" fmla="*/ 250963 h 3177042"/>
              <a:gd name="connsiteX3" fmla="*/ 8764806 w 12861318"/>
              <a:gd name="connsiteY3" fmla="*/ 571002 h 3177042"/>
              <a:gd name="connsiteX4" fmla="*/ 12779022 w 12861318"/>
              <a:gd name="connsiteY4" fmla="*/ 196098 h 3177042"/>
              <a:gd name="connsiteX5" fmla="*/ 12861318 w 12861318"/>
              <a:gd name="connsiteY5" fmla="*/ 3167898 h 3177042"/>
              <a:gd name="connsiteX6" fmla="*/ 41430 w 12861318"/>
              <a:gd name="connsiteY6" fmla="*/ 3177042 h 3177042"/>
              <a:gd name="connsiteX7" fmla="*/ 41430 w 12861318"/>
              <a:gd name="connsiteY7" fmla="*/ 415554 h 3177042"/>
              <a:gd name="connsiteX0" fmla="*/ 41430 w 12861318"/>
              <a:gd name="connsiteY0" fmla="*/ 329931 h 3091419"/>
              <a:gd name="connsiteX1" fmla="*/ 2930934 w 12861318"/>
              <a:gd name="connsiteY1" fmla="*/ 9891 h 3091419"/>
              <a:gd name="connsiteX2" fmla="*/ 5966742 w 12861318"/>
              <a:gd name="connsiteY2" fmla="*/ 165340 h 3091419"/>
              <a:gd name="connsiteX3" fmla="*/ 8764806 w 12861318"/>
              <a:gd name="connsiteY3" fmla="*/ 485379 h 3091419"/>
              <a:gd name="connsiteX4" fmla="*/ 12779022 w 12861318"/>
              <a:gd name="connsiteY4" fmla="*/ 110475 h 3091419"/>
              <a:gd name="connsiteX5" fmla="*/ 12861318 w 12861318"/>
              <a:gd name="connsiteY5" fmla="*/ 3082275 h 3091419"/>
              <a:gd name="connsiteX6" fmla="*/ 41430 w 12861318"/>
              <a:gd name="connsiteY6" fmla="*/ 3091419 h 3091419"/>
              <a:gd name="connsiteX7" fmla="*/ 41430 w 12861318"/>
              <a:gd name="connsiteY7" fmla="*/ 329931 h 3091419"/>
              <a:gd name="connsiteX0" fmla="*/ 41430 w 12861318"/>
              <a:gd name="connsiteY0" fmla="*/ 320553 h 3082041"/>
              <a:gd name="connsiteX1" fmla="*/ 2930934 w 12861318"/>
              <a:gd name="connsiteY1" fmla="*/ 513 h 3082041"/>
              <a:gd name="connsiteX2" fmla="*/ 6039894 w 12861318"/>
              <a:gd name="connsiteY2" fmla="*/ 265690 h 3082041"/>
              <a:gd name="connsiteX3" fmla="*/ 8764806 w 12861318"/>
              <a:gd name="connsiteY3" fmla="*/ 476001 h 3082041"/>
              <a:gd name="connsiteX4" fmla="*/ 12779022 w 12861318"/>
              <a:gd name="connsiteY4" fmla="*/ 101097 h 3082041"/>
              <a:gd name="connsiteX5" fmla="*/ 12861318 w 12861318"/>
              <a:gd name="connsiteY5" fmla="*/ 3072897 h 3082041"/>
              <a:gd name="connsiteX6" fmla="*/ 41430 w 12861318"/>
              <a:gd name="connsiteY6" fmla="*/ 3082041 h 3082041"/>
              <a:gd name="connsiteX7" fmla="*/ 41430 w 12861318"/>
              <a:gd name="connsiteY7" fmla="*/ 320553 h 3082041"/>
              <a:gd name="connsiteX0" fmla="*/ 41430 w 12861318"/>
              <a:gd name="connsiteY0" fmla="*/ 320553 h 3082041"/>
              <a:gd name="connsiteX1" fmla="*/ 2930934 w 12861318"/>
              <a:gd name="connsiteY1" fmla="*/ 513 h 3082041"/>
              <a:gd name="connsiteX2" fmla="*/ 6039894 w 12861318"/>
              <a:gd name="connsiteY2" fmla="*/ 265690 h 3082041"/>
              <a:gd name="connsiteX3" fmla="*/ 8801382 w 12861318"/>
              <a:gd name="connsiteY3" fmla="*/ 558297 h 3082041"/>
              <a:gd name="connsiteX4" fmla="*/ 12779022 w 12861318"/>
              <a:gd name="connsiteY4" fmla="*/ 101097 h 3082041"/>
              <a:gd name="connsiteX5" fmla="*/ 12861318 w 12861318"/>
              <a:gd name="connsiteY5" fmla="*/ 3072897 h 3082041"/>
              <a:gd name="connsiteX6" fmla="*/ 41430 w 12861318"/>
              <a:gd name="connsiteY6" fmla="*/ 3082041 h 3082041"/>
              <a:gd name="connsiteX7" fmla="*/ 41430 w 12861318"/>
              <a:gd name="connsiteY7" fmla="*/ 320553 h 3082041"/>
              <a:gd name="connsiteX0" fmla="*/ 41430 w 12861318"/>
              <a:gd name="connsiteY0" fmla="*/ 320553 h 3082041"/>
              <a:gd name="connsiteX1" fmla="*/ 2930934 w 12861318"/>
              <a:gd name="connsiteY1" fmla="*/ 513 h 3082041"/>
              <a:gd name="connsiteX2" fmla="*/ 6039894 w 12861318"/>
              <a:gd name="connsiteY2" fmla="*/ 265690 h 3082041"/>
              <a:gd name="connsiteX3" fmla="*/ 8801382 w 12861318"/>
              <a:gd name="connsiteY3" fmla="*/ 558297 h 3082041"/>
              <a:gd name="connsiteX4" fmla="*/ 12806454 w 12861318"/>
              <a:gd name="connsiteY4" fmla="*/ 55377 h 3082041"/>
              <a:gd name="connsiteX5" fmla="*/ 12861318 w 12861318"/>
              <a:gd name="connsiteY5" fmla="*/ 3072897 h 3082041"/>
              <a:gd name="connsiteX6" fmla="*/ 41430 w 12861318"/>
              <a:gd name="connsiteY6" fmla="*/ 3082041 h 3082041"/>
              <a:gd name="connsiteX7" fmla="*/ 41430 w 12861318"/>
              <a:gd name="connsiteY7" fmla="*/ 320553 h 3082041"/>
              <a:gd name="connsiteX0" fmla="*/ 41430 w 12861318"/>
              <a:gd name="connsiteY0" fmla="*/ 320553 h 3082041"/>
              <a:gd name="connsiteX1" fmla="*/ 2930934 w 12861318"/>
              <a:gd name="connsiteY1" fmla="*/ 513 h 3082041"/>
              <a:gd name="connsiteX2" fmla="*/ 6039894 w 12861318"/>
              <a:gd name="connsiteY2" fmla="*/ 265690 h 3082041"/>
              <a:gd name="connsiteX3" fmla="*/ 8938542 w 12861318"/>
              <a:gd name="connsiteY3" fmla="*/ 540009 h 3082041"/>
              <a:gd name="connsiteX4" fmla="*/ 12806454 w 12861318"/>
              <a:gd name="connsiteY4" fmla="*/ 55377 h 3082041"/>
              <a:gd name="connsiteX5" fmla="*/ 12861318 w 12861318"/>
              <a:gd name="connsiteY5" fmla="*/ 3072897 h 3082041"/>
              <a:gd name="connsiteX6" fmla="*/ 41430 w 12861318"/>
              <a:gd name="connsiteY6" fmla="*/ 3082041 h 3082041"/>
              <a:gd name="connsiteX7" fmla="*/ 41430 w 12861318"/>
              <a:gd name="connsiteY7" fmla="*/ 320553 h 3082041"/>
              <a:gd name="connsiteX0" fmla="*/ 41430 w 12861318"/>
              <a:gd name="connsiteY0" fmla="*/ 320553 h 3082041"/>
              <a:gd name="connsiteX1" fmla="*/ 2930934 w 12861318"/>
              <a:gd name="connsiteY1" fmla="*/ 513 h 3082041"/>
              <a:gd name="connsiteX2" fmla="*/ 6039894 w 12861318"/>
              <a:gd name="connsiteY2" fmla="*/ 265690 h 3082041"/>
              <a:gd name="connsiteX3" fmla="*/ 8938542 w 12861318"/>
              <a:gd name="connsiteY3" fmla="*/ 540009 h 3082041"/>
              <a:gd name="connsiteX4" fmla="*/ 12806454 w 12861318"/>
              <a:gd name="connsiteY4" fmla="*/ 55377 h 3082041"/>
              <a:gd name="connsiteX5" fmla="*/ 12861318 w 12861318"/>
              <a:gd name="connsiteY5" fmla="*/ 3072897 h 3082041"/>
              <a:gd name="connsiteX6" fmla="*/ 41430 w 12861318"/>
              <a:gd name="connsiteY6" fmla="*/ 3082041 h 3082041"/>
              <a:gd name="connsiteX7" fmla="*/ 41430 w 12861318"/>
              <a:gd name="connsiteY7" fmla="*/ 320553 h 3082041"/>
              <a:gd name="connsiteX0" fmla="*/ 41430 w 12861318"/>
              <a:gd name="connsiteY0" fmla="*/ 320553 h 3082041"/>
              <a:gd name="connsiteX1" fmla="*/ 2930934 w 12861318"/>
              <a:gd name="connsiteY1" fmla="*/ 513 h 3082041"/>
              <a:gd name="connsiteX2" fmla="*/ 5600982 w 12861318"/>
              <a:gd name="connsiteY2" fmla="*/ 265690 h 3082041"/>
              <a:gd name="connsiteX3" fmla="*/ 8938542 w 12861318"/>
              <a:gd name="connsiteY3" fmla="*/ 540009 h 3082041"/>
              <a:gd name="connsiteX4" fmla="*/ 12806454 w 12861318"/>
              <a:gd name="connsiteY4" fmla="*/ 55377 h 3082041"/>
              <a:gd name="connsiteX5" fmla="*/ 12861318 w 12861318"/>
              <a:gd name="connsiteY5" fmla="*/ 3072897 h 3082041"/>
              <a:gd name="connsiteX6" fmla="*/ 41430 w 12861318"/>
              <a:gd name="connsiteY6" fmla="*/ 3082041 h 3082041"/>
              <a:gd name="connsiteX7" fmla="*/ 41430 w 12861318"/>
              <a:gd name="connsiteY7" fmla="*/ 320553 h 3082041"/>
              <a:gd name="connsiteX0" fmla="*/ 41430 w 12861318"/>
              <a:gd name="connsiteY0" fmla="*/ 311449 h 3072937"/>
              <a:gd name="connsiteX1" fmla="*/ 2336574 w 12861318"/>
              <a:gd name="connsiteY1" fmla="*/ 553 h 3072937"/>
              <a:gd name="connsiteX2" fmla="*/ 5600982 w 12861318"/>
              <a:gd name="connsiteY2" fmla="*/ 256586 h 3072937"/>
              <a:gd name="connsiteX3" fmla="*/ 8938542 w 12861318"/>
              <a:gd name="connsiteY3" fmla="*/ 530905 h 3072937"/>
              <a:gd name="connsiteX4" fmla="*/ 12806454 w 12861318"/>
              <a:gd name="connsiteY4" fmla="*/ 46273 h 3072937"/>
              <a:gd name="connsiteX5" fmla="*/ 12861318 w 12861318"/>
              <a:gd name="connsiteY5" fmla="*/ 3063793 h 3072937"/>
              <a:gd name="connsiteX6" fmla="*/ 41430 w 12861318"/>
              <a:gd name="connsiteY6" fmla="*/ 3072937 h 3072937"/>
              <a:gd name="connsiteX7" fmla="*/ 41430 w 12861318"/>
              <a:gd name="connsiteY7" fmla="*/ 311449 h 3072937"/>
              <a:gd name="connsiteX0" fmla="*/ 50580 w 12852180"/>
              <a:gd name="connsiteY0" fmla="*/ 377111 h 3074591"/>
              <a:gd name="connsiteX1" fmla="*/ 2327436 w 12852180"/>
              <a:gd name="connsiteY1" fmla="*/ 2207 h 3074591"/>
              <a:gd name="connsiteX2" fmla="*/ 5591844 w 12852180"/>
              <a:gd name="connsiteY2" fmla="*/ 258240 h 3074591"/>
              <a:gd name="connsiteX3" fmla="*/ 8929404 w 12852180"/>
              <a:gd name="connsiteY3" fmla="*/ 532559 h 3074591"/>
              <a:gd name="connsiteX4" fmla="*/ 12797316 w 12852180"/>
              <a:gd name="connsiteY4" fmla="*/ 47927 h 3074591"/>
              <a:gd name="connsiteX5" fmla="*/ 12852180 w 12852180"/>
              <a:gd name="connsiteY5" fmla="*/ 3065447 h 3074591"/>
              <a:gd name="connsiteX6" fmla="*/ 32292 w 12852180"/>
              <a:gd name="connsiteY6" fmla="*/ 3074591 h 3074591"/>
              <a:gd name="connsiteX7" fmla="*/ 50580 w 12852180"/>
              <a:gd name="connsiteY7" fmla="*/ 377111 h 3074591"/>
              <a:gd name="connsiteX0" fmla="*/ 50580 w 12852180"/>
              <a:gd name="connsiteY0" fmla="*/ 377111 h 3074591"/>
              <a:gd name="connsiteX1" fmla="*/ 2327436 w 12852180"/>
              <a:gd name="connsiteY1" fmla="*/ 2207 h 3074591"/>
              <a:gd name="connsiteX2" fmla="*/ 5591844 w 12852180"/>
              <a:gd name="connsiteY2" fmla="*/ 258240 h 3074591"/>
              <a:gd name="connsiteX3" fmla="*/ 8929404 w 12852180"/>
              <a:gd name="connsiteY3" fmla="*/ 532559 h 3074591"/>
              <a:gd name="connsiteX4" fmla="*/ 12797316 w 12852180"/>
              <a:gd name="connsiteY4" fmla="*/ 47927 h 3074591"/>
              <a:gd name="connsiteX5" fmla="*/ 12852180 w 12852180"/>
              <a:gd name="connsiteY5" fmla="*/ 3065447 h 3074591"/>
              <a:gd name="connsiteX6" fmla="*/ 32292 w 12852180"/>
              <a:gd name="connsiteY6" fmla="*/ 3074591 h 3074591"/>
              <a:gd name="connsiteX7" fmla="*/ 50580 w 12852180"/>
              <a:gd name="connsiteY7" fmla="*/ 377111 h 3074591"/>
              <a:gd name="connsiteX0" fmla="*/ 342780 w 12824340"/>
              <a:gd name="connsiteY0" fmla="*/ 302146 h 3072778"/>
              <a:gd name="connsiteX1" fmla="*/ 2299596 w 12824340"/>
              <a:gd name="connsiteY1" fmla="*/ 394 h 3072778"/>
              <a:gd name="connsiteX2" fmla="*/ 5564004 w 12824340"/>
              <a:gd name="connsiteY2" fmla="*/ 256427 h 3072778"/>
              <a:gd name="connsiteX3" fmla="*/ 8901564 w 12824340"/>
              <a:gd name="connsiteY3" fmla="*/ 530746 h 3072778"/>
              <a:gd name="connsiteX4" fmla="*/ 12769476 w 12824340"/>
              <a:gd name="connsiteY4" fmla="*/ 46114 h 3072778"/>
              <a:gd name="connsiteX5" fmla="*/ 12824340 w 12824340"/>
              <a:gd name="connsiteY5" fmla="*/ 3063634 h 3072778"/>
              <a:gd name="connsiteX6" fmla="*/ 4452 w 12824340"/>
              <a:gd name="connsiteY6" fmla="*/ 3072778 h 3072778"/>
              <a:gd name="connsiteX7" fmla="*/ 342780 w 12824340"/>
              <a:gd name="connsiteY7" fmla="*/ 302146 h 3072778"/>
              <a:gd name="connsiteX0" fmla="*/ 61974 w 12543534"/>
              <a:gd name="connsiteY0" fmla="*/ 302146 h 3063634"/>
              <a:gd name="connsiteX1" fmla="*/ 2018790 w 12543534"/>
              <a:gd name="connsiteY1" fmla="*/ 394 h 3063634"/>
              <a:gd name="connsiteX2" fmla="*/ 5283198 w 12543534"/>
              <a:gd name="connsiteY2" fmla="*/ 256427 h 3063634"/>
              <a:gd name="connsiteX3" fmla="*/ 8620758 w 12543534"/>
              <a:gd name="connsiteY3" fmla="*/ 530746 h 3063634"/>
              <a:gd name="connsiteX4" fmla="*/ 12488670 w 12543534"/>
              <a:gd name="connsiteY4" fmla="*/ 46114 h 3063634"/>
              <a:gd name="connsiteX5" fmla="*/ 12543534 w 12543534"/>
              <a:gd name="connsiteY5" fmla="*/ 3063634 h 3063634"/>
              <a:gd name="connsiteX6" fmla="*/ 25398 w 12543534"/>
              <a:gd name="connsiteY6" fmla="*/ 3017914 h 3063634"/>
              <a:gd name="connsiteX7" fmla="*/ 61974 w 12543534"/>
              <a:gd name="connsiteY7" fmla="*/ 302146 h 3063634"/>
              <a:gd name="connsiteX0" fmla="*/ 36576 w 12518136"/>
              <a:gd name="connsiteY0" fmla="*/ 302146 h 3063634"/>
              <a:gd name="connsiteX1" fmla="*/ 1993392 w 12518136"/>
              <a:gd name="connsiteY1" fmla="*/ 394 h 3063634"/>
              <a:gd name="connsiteX2" fmla="*/ 5257800 w 12518136"/>
              <a:gd name="connsiteY2" fmla="*/ 256427 h 3063634"/>
              <a:gd name="connsiteX3" fmla="*/ 8595360 w 12518136"/>
              <a:gd name="connsiteY3" fmla="*/ 530746 h 3063634"/>
              <a:gd name="connsiteX4" fmla="*/ 12463272 w 12518136"/>
              <a:gd name="connsiteY4" fmla="*/ 46114 h 3063634"/>
              <a:gd name="connsiteX5" fmla="*/ 12518136 w 12518136"/>
              <a:gd name="connsiteY5" fmla="*/ 3063634 h 3063634"/>
              <a:gd name="connsiteX6" fmla="*/ 0 w 12518136"/>
              <a:gd name="connsiteY6" fmla="*/ 3017914 h 3063634"/>
              <a:gd name="connsiteX7" fmla="*/ 36576 w 12518136"/>
              <a:gd name="connsiteY7" fmla="*/ 302146 h 3063634"/>
              <a:gd name="connsiteX0" fmla="*/ 91440 w 12518136"/>
              <a:gd name="connsiteY0" fmla="*/ 311448 h 3063792"/>
              <a:gd name="connsiteX1" fmla="*/ 1993392 w 12518136"/>
              <a:gd name="connsiteY1" fmla="*/ 552 h 3063792"/>
              <a:gd name="connsiteX2" fmla="*/ 5257800 w 12518136"/>
              <a:gd name="connsiteY2" fmla="*/ 256585 h 3063792"/>
              <a:gd name="connsiteX3" fmla="*/ 8595360 w 12518136"/>
              <a:gd name="connsiteY3" fmla="*/ 530904 h 3063792"/>
              <a:gd name="connsiteX4" fmla="*/ 12463272 w 12518136"/>
              <a:gd name="connsiteY4" fmla="*/ 46272 h 3063792"/>
              <a:gd name="connsiteX5" fmla="*/ 12518136 w 12518136"/>
              <a:gd name="connsiteY5" fmla="*/ 3063792 h 3063792"/>
              <a:gd name="connsiteX6" fmla="*/ 0 w 12518136"/>
              <a:gd name="connsiteY6" fmla="*/ 3018072 h 3063792"/>
              <a:gd name="connsiteX7" fmla="*/ 91440 w 12518136"/>
              <a:gd name="connsiteY7" fmla="*/ 311448 h 3063792"/>
              <a:gd name="connsiteX0" fmla="*/ 82296 w 12508992"/>
              <a:gd name="connsiteY0" fmla="*/ 311448 h 3063792"/>
              <a:gd name="connsiteX1" fmla="*/ 1984248 w 12508992"/>
              <a:gd name="connsiteY1" fmla="*/ 552 h 3063792"/>
              <a:gd name="connsiteX2" fmla="*/ 5248656 w 12508992"/>
              <a:gd name="connsiteY2" fmla="*/ 256585 h 3063792"/>
              <a:gd name="connsiteX3" fmla="*/ 8586216 w 12508992"/>
              <a:gd name="connsiteY3" fmla="*/ 530904 h 3063792"/>
              <a:gd name="connsiteX4" fmla="*/ 12454128 w 12508992"/>
              <a:gd name="connsiteY4" fmla="*/ 46272 h 3063792"/>
              <a:gd name="connsiteX5" fmla="*/ 12508992 w 12508992"/>
              <a:gd name="connsiteY5" fmla="*/ 3063792 h 3063792"/>
              <a:gd name="connsiteX6" fmla="*/ 0 w 12508992"/>
              <a:gd name="connsiteY6" fmla="*/ 3008928 h 3063792"/>
              <a:gd name="connsiteX7" fmla="*/ 82296 w 12508992"/>
              <a:gd name="connsiteY7" fmla="*/ 311448 h 3063792"/>
              <a:gd name="connsiteX0" fmla="*/ 82296 w 12508992"/>
              <a:gd name="connsiteY0" fmla="*/ 311448 h 3063792"/>
              <a:gd name="connsiteX1" fmla="*/ 1984248 w 12508992"/>
              <a:gd name="connsiteY1" fmla="*/ 552 h 3063792"/>
              <a:gd name="connsiteX2" fmla="*/ 5248656 w 12508992"/>
              <a:gd name="connsiteY2" fmla="*/ 256585 h 3063792"/>
              <a:gd name="connsiteX3" fmla="*/ 8586216 w 12508992"/>
              <a:gd name="connsiteY3" fmla="*/ 530904 h 3063792"/>
              <a:gd name="connsiteX4" fmla="*/ 12454128 w 12508992"/>
              <a:gd name="connsiteY4" fmla="*/ 46272 h 3063792"/>
              <a:gd name="connsiteX5" fmla="*/ 12508992 w 12508992"/>
              <a:gd name="connsiteY5" fmla="*/ 3063792 h 3063792"/>
              <a:gd name="connsiteX6" fmla="*/ 0 w 12508992"/>
              <a:gd name="connsiteY6" fmla="*/ 3008928 h 3063792"/>
              <a:gd name="connsiteX7" fmla="*/ 82296 w 12508992"/>
              <a:gd name="connsiteY7" fmla="*/ 311448 h 3063792"/>
              <a:gd name="connsiteX0" fmla="*/ 91440 w 12508992"/>
              <a:gd name="connsiteY0" fmla="*/ 311448 h 3063792"/>
              <a:gd name="connsiteX1" fmla="*/ 1984248 w 12508992"/>
              <a:gd name="connsiteY1" fmla="*/ 552 h 3063792"/>
              <a:gd name="connsiteX2" fmla="*/ 5248656 w 12508992"/>
              <a:gd name="connsiteY2" fmla="*/ 256585 h 3063792"/>
              <a:gd name="connsiteX3" fmla="*/ 8586216 w 12508992"/>
              <a:gd name="connsiteY3" fmla="*/ 530904 h 3063792"/>
              <a:gd name="connsiteX4" fmla="*/ 12454128 w 12508992"/>
              <a:gd name="connsiteY4" fmla="*/ 46272 h 3063792"/>
              <a:gd name="connsiteX5" fmla="*/ 12508992 w 12508992"/>
              <a:gd name="connsiteY5" fmla="*/ 3063792 h 3063792"/>
              <a:gd name="connsiteX6" fmla="*/ 0 w 12508992"/>
              <a:gd name="connsiteY6" fmla="*/ 3008928 h 3063792"/>
              <a:gd name="connsiteX7" fmla="*/ 91440 w 12508992"/>
              <a:gd name="connsiteY7" fmla="*/ 311448 h 3063792"/>
              <a:gd name="connsiteX0" fmla="*/ 91440 w 12472416"/>
              <a:gd name="connsiteY0" fmla="*/ 311448 h 3072936"/>
              <a:gd name="connsiteX1" fmla="*/ 1984248 w 12472416"/>
              <a:gd name="connsiteY1" fmla="*/ 552 h 3072936"/>
              <a:gd name="connsiteX2" fmla="*/ 5248656 w 12472416"/>
              <a:gd name="connsiteY2" fmla="*/ 256585 h 3072936"/>
              <a:gd name="connsiteX3" fmla="*/ 8586216 w 12472416"/>
              <a:gd name="connsiteY3" fmla="*/ 530904 h 3072936"/>
              <a:gd name="connsiteX4" fmla="*/ 12454128 w 12472416"/>
              <a:gd name="connsiteY4" fmla="*/ 46272 h 3072936"/>
              <a:gd name="connsiteX5" fmla="*/ 12472416 w 12472416"/>
              <a:gd name="connsiteY5" fmla="*/ 3072936 h 3072936"/>
              <a:gd name="connsiteX6" fmla="*/ 0 w 12472416"/>
              <a:gd name="connsiteY6" fmla="*/ 3008928 h 3072936"/>
              <a:gd name="connsiteX7" fmla="*/ 91440 w 12472416"/>
              <a:gd name="connsiteY7" fmla="*/ 311448 h 3072936"/>
              <a:gd name="connsiteX0" fmla="*/ 91440 w 12454128"/>
              <a:gd name="connsiteY0" fmla="*/ 311448 h 3036360"/>
              <a:gd name="connsiteX1" fmla="*/ 1984248 w 12454128"/>
              <a:gd name="connsiteY1" fmla="*/ 552 h 3036360"/>
              <a:gd name="connsiteX2" fmla="*/ 5248656 w 12454128"/>
              <a:gd name="connsiteY2" fmla="*/ 256585 h 3036360"/>
              <a:gd name="connsiteX3" fmla="*/ 8586216 w 12454128"/>
              <a:gd name="connsiteY3" fmla="*/ 530904 h 3036360"/>
              <a:gd name="connsiteX4" fmla="*/ 12454128 w 12454128"/>
              <a:gd name="connsiteY4" fmla="*/ 46272 h 3036360"/>
              <a:gd name="connsiteX5" fmla="*/ 12316968 w 12454128"/>
              <a:gd name="connsiteY5" fmla="*/ 3036360 h 3036360"/>
              <a:gd name="connsiteX6" fmla="*/ 0 w 12454128"/>
              <a:gd name="connsiteY6" fmla="*/ 3008928 h 3036360"/>
              <a:gd name="connsiteX7" fmla="*/ 91440 w 12454128"/>
              <a:gd name="connsiteY7" fmla="*/ 311448 h 3036360"/>
              <a:gd name="connsiteX0" fmla="*/ 91440 w 12316968"/>
              <a:gd name="connsiteY0" fmla="*/ 311448 h 3036360"/>
              <a:gd name="connsiteX1" fmla="*/ 1984248 w 12316968"/>
              <a:gd name="connsiteY1" fmla="*/ 552 h 3036360"/>
              <a:gd name="connsiteX2" fmla="*/ 5248656 w 12316968"/>
              <a:gd name="connsiteY2" fmla="*/ 256585 h 3036360"/>
              <a:gd name="connsiteX3" fmla="*/ 8586216 w 12316968"/>
              <a:gd name="connsiteY3" fmla="*/ 530904 h 3036360"/>
              <a:gd name="connsiteX4" fmla="*/ 12280392 w 12316968"/>
              <a:gd name="connsiteY4" fmla="*/ 64560 h 3036360"/>
              <a:gd name="connsiteX5" fmla="*/ 12316968 w 12316968"/>
              <a:gd name="connsiteY5" fmla="*/ 3036360 h 3036360"/>
              <a:gd name="connsiteX6" fmla="*/ 0 w 12316968"/>
              <a:gd name="connsiteY6" fmla="*/ 3008928 h 3036360"/>
              <a:gd name="connsiteX7" fmla="*/ 91440 w 12316968"/>
              <a:gd name="connsiteY7" fmla="*/ 311448 h 3036360"/>
              <a:gd name="connsiteX0" fmla="*/ 91440 w 12280392"/>
              <a:gd name="connsiteY0" fmla="*/ 311448 h 3045504"/>
              <a:gd name="connsiteX1" fmla="*/ 1984248 w 12280392"/>
              <a:gd name="connsiteY1" fmla="*/ 552 h 3045504"/>
              <a:gd name="connsiteX2" fmla="*/ 5248656 w 12280392"/>
              <a:gd name="connsiteY2" fmla="*/ 256585 h 3045504"/>
              <a:gd name="connsiteX3" fmla="*/ 8586216 w 12280392"/>
              <a:gd name="connsiteY3" fmla="*/ 530904 h 3045504"/>
              <a:gd name="connsiteX4" fmla="*/ 12280392 w 12280392"/>
              <a:gd name="connsiteY4" fmla="*/ 64560 h 3045504"/>
              <a:gd name="connsiteX5" fmla="*/ 12198096 w 12280392"/>
              <a:gd name="connsiteY5" fmla="*/ 3045504 h 3045504"/>
              <a:gd name="connsiteX6" fmla="*/ 0 w 12280392"/>
              <a:gd name="connsiteY6" fmla="*/ 3008928 h 3045504"/>
              <a:gd name="connsiteX7" fmla="*/ 91440 w 12280392"/>
              <a:gd name="connsiteY7" fmla="*/ 311448 h 3045504"/>
              <a:gd name="connsiteX0" fmla="*/ 91440 w 12280392"/>
              <a:gd name="connsiteY0" fmla="*/ 311448 h 3054648"/>
              <a:gd name="connsiteX1" fmla="*/ 1984248 w 12280392"/>
              <a:gd name="connsiteY1" fmla="*/ 552 h 3054648"/>
              <a:gd name="connsiteX2" fmla="*/ 5248656 w 12280392"/>
              <a:gd name="connsiteY2" fmla="*/ 256585 h 3054648"/>
              <a:gd name="connsiteX3" fmla="*/ 8586216 w 12280392"/>
              <a:gd name="connsiteY3" fmla="*/ 530904 h 3054648"/>
              <a:gd name="connsiteX4" fmla="*/ 12280392 w 12280392"/>
              <a:gd name="connsiteY4" fmla="*/ 64560 h 3054648"/>
              <a:gd name="connsiteX5" fmla="*/ 12079224 w 12280392"/>
              <a:gd name="connsiteY5" fmla="*/ 3054648 h 3054648"/>
              <a:gd name="connsiteX6" fmla="*/ 0 w 12280392"/>
              <a:gd name="connsiteY6" fmla="*/ 3008928 h 3054648"/>
              <a:gd name="connsiteX7" fmla="*/ 91440 w 12280392"/>
              <a:gd name="connsiteY7" fmla="*/ 311448 h 3054648"/>
              <a:gd name="connsiteX0" fmla="*/ 91440 w 12280392"/>
              <a:gd name="connsiteY0" fmla="*/ 311448 h 3008928"/>
              <a:gd name="connsiteX1" fmla="*/ 1984248 w 12280392"/>
              <a:gd name="connsiteY1" fmla="*/ 552 h 3008928"/>
              <a:gd name="connsiteX2" fmla="*/ 5248656 w 12280392"/>
              <a:gd name="connsiteY2" fmla="*/ 256585 h 3008928"/>
              <a:gd name="connsiteX3" fmla="*/ 8586216 w 12280392"/>
              <a:gd name="connsiteY3" fmla="*/ 530904 h 3008928"/>
              <a:gd name="connsiteX4" fmla="*/ 12280392 w 12280392"/>
              <a:gd name="connsiteY4" fmla="*/ 64560 h 3008928"/>
              <a:gd name="connsiteX5" fmla="*/ 12271248 w 12280392"/>
              <a:gd name="connsiteY5" fmla="*/ 2377992 h 3008928"/>
              <a:gd name="connsiteX6" fmla="*/ 0 w 12280392"/>
              <a:gd name="connsiteY6" fmla="*/ 3008928 h 3008928"/>
              <a:gd name="connsiteX7" fmla="*/ 91440 w 12280392"/>
              <a:gd name="connsiteY7" fmla="*/ 311448 h 3008928"/>
              <a:gd name="connsiteX0" fmla="*/ 21863 w 12210815"/>
              <a:gd name="connsiteY0" fmla="*/ 311448 h 2460288"/>
              <a:gd name="connsiteX1" fmla="*/ 1914671 w 12210815"/>
              <a:gd name="connsiteY1" fmla="*/ 552 h 2460288"/>
              <a:gd name="connsiteX2" fmla="*/ 5179079 w 12210815"/>
              <a:gd name="connsiteY2" fmla="*/ 256585 h 2460288"/>
              <a:gd name="connsiteX3" fmla="*/ 8516639 w 12210815"/>
              <a:gd name="connsiteY3" fmla="*/ 530904 h 2460288"/>
              <a:gd name="connsiteX4" fmla="*/ 12210815 w 12210815"/>
              <a:gd name="connsiteY4" fmla="*/ 64560 h 2460288"/>
              <a:gd name="connsiteX5" fmla="*/ 12201671 w 12210815"/>
              <a:gd name="connsiteY5" fmla="*/ 2377992 h 2460288"/>
              <a:gd name="connsiteX6" fmla="*/ 21863 w 12210815"/>
              <a:gd name="connsiteY6" fmla="*/ 2460288 h 2460288"/>
              <a:gd name="connsiteX7" fmla="*/ 21863 w 12210815"/>
              <a:gd name="connsiteY7" fmla="*/ 311448 h 2460288"/>
              <a:gd name="connsiteX0" fmla="*/ 23434 w 12212386"/>
              <a:gd name="connsiteY0" fmla="*/ 311448 h 2377992"/>
              <a:gd name="connsiteX1" fmla="*/ 1916242 w 12212386"/>
              <a:gd name="connsiteY1" fmla="*/ 552 h 2377992"/>
              <a:gd name="connsiteX2" fmla="*/ 5180650 w 12212386"/>
              <a:gd name="connsiteY2" fmla="*/ 256585 h 2377992"/>
              <a:gd name="connsiteX3" fmla="*/ 8518210 w 12212386"/>
              <a:gd name="connsiteY3" fmla="*/ 530904 h 2377992"/>
              <a:gd name="connsiteX4" fmla="*/ 12212386 w 12212386"/>
              <a:gd name="connsiteY4" fmla="*/ 64560 h 2377992"/>
              <a:gd name="connsiteX5" fmla="*/ 12203242 w 12212386"/>
              <a:gd name="connsiteY5" fmla="*/ 2377992 h 2377992"/>
              <a:gd name="connsiteX6" fmla="*/ 14290 w 12212386"/>
              <a:gd name="connsiteY6" fmla="*/ 2057952 h 2377992"/>
              <a:gd name="connsiteX7" fmla="*/ 23434 w 12212386"/>
              <a:gd name="connsiteY7" fmla="*/ 311448 h 2377992"/>
              <a:gd name="connsiteX0" fmla="*/ 23434 w 12212386"/>
              <a:gd name="connsiteY0" fmla="*/ 311448 h 2377992"/>
              <a:gd name="connsiteX1" fmla="*/ 1916242 w 12212386"/>
              <a:gd name="connsiteY1" fmla="*/ 552 h 2377992"/>
              <a:gd name="connsiteX2" fmla="*/ 5180650 w 12212386"/>
              <a:gd name="connsiteY2" fmla="*/ 256585 h 2377992"/>
              <a:gd name="connsiteX3" fmla="*/ 8518210 w 12212386"/>
              <a:gd name="connsiteY3" fmla="*/ 530904 h 2377992"/>
              <a:gd name="connsiteX4" fmla="*/ 12212386 w 12212386"/>
              <a:gd name="connsiteY4" fmla="*/ 64560 h 2377992"/>
              <a:gd name="connsiteX5" fmla="*/ 12203242 w 12212386"/>
              <a:gd name="connsiteY5" fmla="*/ 2377992 h 2377992"/>
              <a:gd name="connsiteX6" fmla="*/ 14290 w 12212386"/>
              <a:gd name="connsiteY6" fmla="*/ 2368848 h 2377992"/>
              <a:gd name="connsiteX7" fmla="*/ 23434 w 12212386"/>
              <a:gd name="connsiteY7" fmla="*/ 311448 h 2377992"/>
              <a:gd name="connsiteX0" fmla="*/ 9144 w 12198096"/>
              <a:gd name="connsiteY0" fmla="*/ 311448 h 2377992"/>
              <a:gd name="connsiteX1" fmla="*/ 1901952 w 12198096"/>
              <a:gd name="connsiteY1" fmla="*/ 552 h 2377992"/>
              <a:gd name="connsiteX2" fmla="*/ 5166360 w 12198096"/>
              <a:gd name="connsiteY2" fmla="*/ 256585 h 2377992"/>
              <a:gd name="connsiteX3" fmla="*/ 8503920 w 12198096"/>
              <a:gd name="connsiteY3" fmla="*/ 530904 h 2377992"/>
              <a:gd name="connsiteX4" fmla="*/ 12198096 w 12198096"/>
              <a:gd name="connsiteY4" fmla="*/ 64560 h 2377992"/>
              <a:gd name="connsiteX5" fmla="*/ 12188952 w 12198096"/>
              <a:gd name="connsiteY5" fmla="*/ 2377992 h 2377992"/>
              <a:gd name="connsiteX6" fmla="*/ 0 w 12198096"/>
              <a:gd name="connsiteY6" fmla="*/ 2368848 h 2377992"/>
              <a:gd name="connsiteX7" fmla="*/ 9144 w 12198096"/>
              <a:gd name="connsiteY7" fmla="*/ 311448 h 2377992"/>
              <a:gd name="connsiteX0" fmla="*/ 9144 w 12198096"/>
              <a:gd name="connsiteY0" fmla="*/ 311448 h 2377992"/>
              <a:gd name="connsiteX1" fmla="*/ 1901952 w 12198096"/>
              <a:gd name="connsiteY1" fmla="*/ 552 h 2377992"/>
              <a:gd name="connsiteX2" fmla="*/ 5166360 w 12198096"/>
              <a:gd name="connsiteY2" fmla="*/ 256585 h 2377992"/>
              <a:gd name="connsiteX3" fmla="*/ 8503920 w 12198096"/>
              <a:gd name="connsiteY3" fmla="*/ 530904 h 2377992"/>
              <a:gd name="connsiteX4" fmla="*/ 12198096 w 12198096"/>
              <a:gd name="connsiteY4" fmla="*/ 64560 h 2377992"/>
              <a:gd name="connsiteX5" fmla="*/ 12188952 w 12198096"/>
              <a:gd name="connsiteY5" fmla="*/ 2377992 h 2377992"/>
              <a:gd name="connsiteX6" fmla="*/ 0 w 12198096"/>
              <a:gd name="connsiteY6" fmla="*/ 2368848 h 2377992"/>
              <a:gd name="connsiteX7" fmla="*/ 9144 w 12198096"/>
              <a:gd name="connsiteY7" fmla="*/ 311448 h 2377992"/>
              <a:gd name="connsiteX0" fmla="*/ 31446 w 12198096"/>
              <a:gd name="connsiteY0" fmla="*/ 317131 h 2378100"/>
              <a:gd name="connsiteX1" fmla="*/ 1901952 w 12198096"/>
              <a:gd name="connsiteY1" fmla="*/ 660 h 2378100"/>
              <a:gd name="connsiteX2" fmla="*/ 5166360 w 12198096"/>
              <a:gd name="connsiteY2" fmla="*/ 256693 h 2378100"/>
              <a:gd name="connsiteX3" fmla="*/ 8503920 w 12198096"/>
              <a:gd name="connsiteY3" fmla="*/ 531012 h 2378100"/>
              <a:gd name="connsiteX4" fmla="*/ 12198096 w 12198096"/>
              <a:gd name="connsiteY4" fmla="*/ 64668 h 2378100"/>
              <a:gd name="connsiteX5" fmla="*/ 12188952 w 12198096"/>
              <a:gd name="connsiteY5" fmla="*/ 2378100 h 2378100"/>
              <a:gd name="connsiteX6" fmla="*/ 0 w 12198096"/>
              <a:gd name="connsiteY6" fmla="*/ 2368956 h 2378100"/>
              <a:gd name="connsiteX7" fmla="*/ 31446 w 12198096"/>
              <a:gd name="connsiteY7" fmla="*/ 317131 h 2378100"/>
              <a:gd name="connsiteX0" fmla="*/ 14720 w 12198096"/>
              <a:gd name="connsiteY0" fmla="*/ 322822 h 2378215"/>
              <a:gd name="connsiteX1" fmla="*/ 1901952 w 12198096"/>
              <a:gd name="connsiteY1" fmla="*/ 775 h 2378215"/>
              <a:gd name="connsiteX2" fmla="*/ 5166360 w 12198096"/>
              <a:gd name="connsiteY2" fmla="*/ 256808 h 2378215"/>
              <a:gd name="connsiteX3" fmla="*/ 8503920 w 12198096"/>
              <a:gd name="connsiteY3" fmla="*/ 531127 h 2378215"/>
              <a:gd name="connsiteX4" fmla="*/ 12198096 w 12198096"/>
              <a:gd name="connsiteY4" fmla="*/ 64783 h 2378215"/>
              <a:gd name="connsiteX5" fmla="*/ 12188952 w 12198096"/>
              <a:gd name="connsiteY5" fmla="*/ 2378215 h 2378215"/>
              <a:gd name="connsiteX6" fmla="*/ 0 w 12198096"/>
              <a:gd name="connsiteY6" fmla="*/ 2369071 h 2378215"/>
              <a:gd name="connsiteX7" fmla="*/ 14720 w 12198096"/>
              <a:gd name="connsiteY7" fmla="*/ 322822 h 2378215"/>
              <a:gd name="connsiteX0" fmla="*/ 4365 w 12221195"/>
              <a:gd name="connsiteY0" fmla="*/ 151486 h 2429904"/>
              <a:gd name="connsiteX1" fmla="*/ 1925051 w 12221195"/>
              <a:gd name="connsiteY1" fmla="*/ 52464 h 2429904"/>
              <a:gd name="connsiteX2" fmla="*/ 5189459 w 12221195"/>
              <a:gd name="connsiteY2" fmla="*/ 308497 h 2429904"/>
              <a:gd name="connsiteX3" fmla="*/ 8527019 w 12221195"/>
              <a:gd name="connsiteY3" fmla="*/ 582816 h 2429904"/>
              <a:gd name="connsiteX4" fmla="*/ 12221195 w 12221195"/>
              <a:gd name="connsiteY4" fmla="*/ 116472 h 2429904"/>
              <a:gd name="connsiteX5" fmla="*/ 12212051 w 12221195"/>
              <a:gd name="connsiteY5" fmla="*/ 2429904 h 2429904"/>
              <a:gd name="connsiteX6" fmla="*/ 23099 w 12221195"/>
              <a:gd name="connsiteY6" fmla="*/ 2420760 h 2429904"/>
              <a:gd name="connsiteX7" fmla="*/ 4365 w 12221195"/>
              <a:gd name="connsiteY7" fmla="*/ 151486 h 2429904"/>
              <a:gd name="connsiteX0" fmla="*/ 4365 w 12221195"/>
              <a:gd name="connsiteY0" fmla="*/ 118904 h 2397322"/>
              <a:gd name="connsiteX1" fmla="*/ 1925051 w 12221195"/>
              <a:gd name="connsiteY1" fmla="*/ 19882 h 2397322"/>
              <a:gd name="connsiteX2" fmla="*/ 5189459 w 12221195"/>
              <a:gd name="connsiteY2" fmla="*/ 275915 h 2397322"/>
              <a:gd name="connsiteX3" fmla="*/ 8527019 w 12221195"/>
              <a:gd name="connsiteY3" fmla="*/ 550234 h 2397322"/>
              <a:gd name="connsiteX4" fmla="*/ 12221195 w 12221195"/>
              <a:gd name="connsiteY4" fmla="*/ 83890 h 2397322"/>
              <a:gd name="connsiteX5" fmla="*/ 12212051 w 12221195"/>
              <a:gd name="connsiteY5" fmla="*/ 2397322 h 2397322"/>
              <a:gd name="connsiteX6" fmla="*/ 23099 w 12221195"/>
              <a:gd name="connsiteY6" fmla="*/ 2388178 h 2397322"/>
              <a:gd name="connsiteX7" fmla="*/ 4365 w 12221195"/>
              <a:gd name="connsiteY7" fmla="*/ 118904 h 2397322"/>
              <a:gd name="connsiteX0" fmla="*/ 4365 w 12221195"/>
              <a:gd name="connsiteY0" fmla="*/ 148695 h 2427113"/>
              <a:gd name="connsiteX1" fmla="*/ 2482612 w 12221195"/>
              <a:gd name="connsiteY1" fmla="*/ 10644 h 2427113"/>
              <a:gd name="connsiteX2" fmla="*/ 5189459 w 12221195"/>
              <a:gd name="connsiteY2" fmla="*/ 305706 h 2427113"/>
              <a:gd name="connsiteX3" fmla="*/ 8527019 w 12221195"/>
              <a:gd name="connsiteY3" fmla="*/ 580025 h 2427113"/>
              <a:gd name="connsiteX4" fmla="*/ 12221195 w 12221195"/>
              <a:gd name="connsiteY4" fmla="*/ 113681 h 2427113"/>
              <a:gd name="connsiteX5" fmla="*/ 12212051 w 12221195"/>
              <a:gd name="connsiteY5" fmla="*/ 2427113 h 2427113"/>
              <a:gd name="connsiteX6" fmla="*/ 23099 w 12221195"/>
              <a:gd name="connsiteY6" fmla="*/ 2417969 h 2427113"/>
              <a:gd name="connsiteX7" fmla="*/ 4365 w 12221195"/>
              <a:gd name="connsiteY7" fmla="*/ 148695 h 2427113"/>
              <a:gd name="connsiteX0" fmla="*/ 4365 w 12221195"/>
              <a:gd name="connsiteY0" fmla="*/ 143667 h 2422085"/>
              <a:gd name="connsiteX1" fmla="*/ 2482612 w 12221195"/>
              <a:gd name="connsiteY1" fmla="*/ 5616 h 2422085"/>
              <a:gd name="connsiteX2" fmla="*/ 5239640 w 12221195"/>
              <a:gd name="connsiteY2" fmla="*/ 228195 h 2422085"/>
              <a:gd name="connsiteX3" fmla="*/ 8527019 w 12221195"/>
              <a:gd name="connsiteY3" fmla="*/ 574997 h 2422085"/>
              <a:gd name="connsiteX4" fmla="*/ 12221195 w 12221195"/>
              <a:gd name="connsiteY4" fmla="*/ 108653 h 2422085"/>
              <a:gd name="connsiteX5" fmla="*/ 12212051 w 12221195"/>
              <a:gd name="connsiteY5" fmla="*/ 2422085 h 2422085"/>
              <a:gd name="connsiteX6" fmla="*/ 23099 w 12221195"/>
              <a:gd name="connsiteY6" fmla="*/ 2412941 h 2422085"/>
              <a:gd name="connsiteX7" fmla="*/ 4365 w 12221195"/>
              <a:gd name="connsiteY7" fmla="*/ 143667 h 2422085"/>
              <a:gd name="connsiteX0" fmla="*/ 4365 w 12221195"/>
              <a:gd name="connsiteY0" fmla="*/ 168460 h 2446878"/>
              <a:gd name="connsiteX1" fmla="*/ 2482612 w 12221195"/>
              <a:gd name="connsiteY1" fmla="*/ 30409 h 2446878"/>
              <a:gd name="connsiteX2" fmla="*/ 8527019 w 12221195"/>
              <a:gd name="connsiteY2" fmla="*/ 599790 h 2446878"/>
              <a:gd name="connsiteX3" fmla="*/ 12221195 w 12221195"/>
              <a:gd name="connsiteY3" fmla="*/ 133446 h 2446878"/>
              <a:gd name="connsiteX4" fmla="*/ 12212051 w 12221195"/>
              <a:gd name="connsiteY4" fmla="*/ 2446878 h 2446878"/>
              <a:gd name="connsiteX5" fmla="*/ 23099 w 12221195"/>
              <a:gd name="connsiteY5" fmla="*/ 2437734 h 2446878"/>
              <a:gd name="connsiteX6" fmla="*/ 4365 w 12221195"/>
              <a:gd name="connsiteY6" fmla="*/ 168460 h 2446878"/>
              <a:gd name="connsiteX0" fmla="*/ 4365 w 12221195"/>
              <a:gd name="connsiteY0" fmla="*/ 156733 h 2435151"/>
              <a:gd name="connsiteX1" fmla="*/ 2482612 w 12221195"/>
              <a:gd name="connsiteY1" fmla="*/ 18682 h 2435151"/>
              <a:gd name="connsiteX2" fmla="*/ 8448961 w 12221195"/>
              <a:gd name="connsiteY2" fmla="*/ 426370 h 2435151"/>
              <a:gd name="connsiteX3" fmla="*/ 12221195 w 12221195"/>
              <a:gd name="connsiteY3" fmla="*/ 121719 h 2435151"/>
              <a:gd name="connsiteX4" fmla="*/ 12212051 w 12221195"/>
              <a:gd name="connsiteY4" fmla="*/ 2435151 h 2435151"/>
              <a:gd name="connsiteX5" fmla="*/ 23099 w 12221195"/>
              <a:gd name="connsiteY5" fmla="*/ 2426007 h 2435151"/>
              <a:gd name="connsiteX6" fmla="*/ 4365 w 12221195"/>
              <a:gd name="connsiteY6" fmla="*/ 156733 h 2435151"/>
              <a:gd name="connsiteX0" fmla="*/ 4365 w 12221195"/>
              <a:gd name="connsiteY0" fmla="*/ 147209 h 2425627"/>
              <a:gd name="connsiteX1" fmla="*/ 2482612 w 12221195"/>
              <a:gd name="connsiteY1" fmla="*/ 9158 h 2425627"/>
              <a:gd name="connsiteX2" fmla="*/ 8448961 w 12221195"/>
              <a:gd name="connsiteY2" fmla="*/ 416846 h 2425627"/>
              <a:gd name="connsiteX3" fmla="*/ 12221195 w 12221195"/>
              <a:gd name="connsiteY3" fmla="*/ 112195 h 2425627"/>
              <a:gd name="connsiteX4" fmla="*/ 12212051 w 12221195"/>
              <a:gd name="connsiteY4" fmla="*/ 2425627 h 2425627"/>
              <a:gd name="connsiteX5" fmla="*/ 23099 w 12221195"/>
              <a:gd name="connsiteY5" fmla="*/ 2416483 h 2425627"/>
              <a:gd name="connsiteX6" fmla="*/ 4365 w 12221195"/>
              <a:gd name="connsiteY6" fmla="*/ 147209 h 2425627"/>
              <a:gd name="connsiteX0" fmla="*/ 5928 w 12206031"/>
              <a:gd name="connsiteY0" fmla="*/ 160944 h 2433786"/>
              <a:gd name="connsiteX1" fmla="*/ 2467448 w 12206031"/>
              <a:gd name="connsiteY1" fmla="*/ 17317 h 2433786"/>
              <a:gd name="connsiteX2" fmla="*/ 8433797 w 12206031"/>
              <a:gd name="connsiteY2" fmla="*/ 425005 h 2433786"/>
              <a:gd name="connsiteX3" fmla="*/ 12206031 w 12206031"/>
              <a:gd name="connsiteY3" fmla="*/ 120354 h 2433786"/>
              <a:gd name="connsiteX4" fmla="*/ 12196887 w 12206031"/>
              <a:gd name="connsiteY4" fmla="*/ 2433786 h 2433786"/>
              <a:gd name="connsiteX5" fmla="*/ 7935 w 12206031"/>
              <a:gd name="connsiteY5" fmla="*/ 2424642 h 2433786"/>
              <a:gd name="connsiteX6" fmla="*/ 5928 w 12206031"/>
              <a:gd name="connsiteY6" fmla="*/ 160944 h 2433786"/>
              <a:gd name="connsiteX0" fmla="*/ 0 w 12200103"/>
              <a:gd name="connsiteY0" fmla="*/ 160944 h 2433786"/>
              <a:gd name="connsiteX1" fmla="*/ 2461520 w 12200103"/>
              <a:gd name="connsiteY1" fmla="*/ 17317 h 2433786"/>
              <a:gd name="connsiteX2" fmla="*/ 8427869 w 12200103"/>
              <a:gd name="connsiteY2" fmla="*/ 425005 h 2433786"/>
              <a:gd name="connsiteX3" fmla="*/ 12200103 w 12200103"/>
              <a:gd name="connsiteY3" fmla="*/ 120354 h 2433786"/>
              <a:gd name="connsiteX4" fmla="*/ 12190959 w 12200103"/>
              <a:gd name="connsiteY4" fmla="*/ 2433786 h 2433786"/>
              <a:gd name="connsiteX5" fmla="*/ 2007 w 12200103"/>
              <a:gd name="connsiteY5" fmla="*/ 2424642 h 2433786"/>
              <a:gd name="connsiteX6" fmla="*/ 0 w 12200103"/>
              <a:gd name="connsiteY6" fmla="*/ 160944 h 2433786"/>
              <a:gd name="connsiteX0" fmla="*/ 0 w 12200103"/>
              <a:gd name="connsiteY0" fmla="*/ 156840 h 2429682"/>
              <a:gd name="connsiteX1" fmla="*/ 2461520 w 12200103"/>
              <a:gd name="connsiteY1" fmla="*/ 13213 h 2429682"/>
              <a:gd name="connsiteX2" fmla="*/ 8427869 w 12200103"/>
              <a:gd name="connsiteY2" fmla="*/ 420901 h 2429682"/>
              <a:gd name="connsiteX3" fmla="*/ 12200103 w 12200103"/>
              <a:gd name="connsiteY3" fmla="*/ 116250 h 2429682"/>
              <a:gd name="connsiteX4" fmla="*/ 12190959 w 12200103"/>
              <a:gd name="connsiteY4" fmla="*/ 2429682 h 2429682"/>
              <a:gd name="connsiteX5" fmla="*/ 2007 w 12200103"/>
              <a:gd name="connsiteY5" fmla="*/ 2420538 h 2429682"/>
              <a:gd name="connsiteX6" fmla="*/ 0 w 12200103"/>
              <a:gd name="connsiteY6" fmla="*/ 156840 h 2429682"/>
              <a:gd name="connsiteX0" fmla="*/ 0 w 12200103"/>
              <a:gd name="connsiteY0" fmla="*/ 153376 h 2426218"/>
              <a:gd name="connsiteX1" fmla="*/ 2461520 w 12200103"/>
              <a:gd name="connsiteY1" fmla="*/ 9749 h 2426218"/>
              <a:gd name="connsiteX2" fmla="*/ 8427869 w 12200103"/>
              <a:gd name="connsiteY2" fmla="*/ 417437 h 2426218"/>
              <a:gd name="connsiteX3" fmla="*/ 12200103 w 12200103"/>
              <a:gd name="connsiteY3" fmla="*/ 112786 h 2426218"/>
              <a:gd name="connsiteX4" fmla="*/ 12190959 w 12200103"/>
              <a:gd name="connsiteY4" fmla="*/ 2426218 h 2426218"/>
              <a:gd name="connsiteX5" fmla="*/ 2007 w 12200103"/>
              <a:gd name="connsiteY5" fmla="*/ 2417074 h 2426218"/>
              <a:gd name="connsiteX6" fmla="*/ 0 w 12200103"/>
              <a:gd name="connsiteY6" fmla="*/ 153376 h 2426218"/>
              <a:gd name="connsiteX0" fmla="*/ 0 w 12200103"/>
              <a:gd name="connsiteY0" fmla="*/ 156301 h 2429143"/>
              <a:gd name="connsiteX1" fmla="*/ 2461520 w 12200103"/>
              <a:gd name="connsiteY1" fmla="*/ 12674 h 2429143"/>
              <a:gd name="connsiteX2" fmla="*/ 8427869 w 12200103"/>
              <a:gd name="connsiteY2" fmla="*/ 420362 h 2429143"/>
              <a:gd name="connsiteX3" fmla="*/ 12200103 w 12200103"/>
              <a:gd name="connsiteY3" fmla="*/ 115711 h 2429143"/>
              <a:gd name="connsiteX4" fmla="*/ 12190959 w 12200103"/>
              <a:gd name="connsiteY4" fmla="*/ 2429143 h 2429143"/>
              <a:gd name="connsiteX5" fmla="*/ 2007 w 12200103"/>
              <a:gd name="connsiteY5" fmla="*/ 2419999 h 2429143"/>
              <a:gd name="connsiteX6" fmla="*/ 0 w 12200103"/>
              <a:gd name="connsiteY6" fmla="*/ 156301 h 2429143"/>
              <a:gd name="connsiteX0" fmla="*/ 0 w 12200103"/>
              <a:gd name="connsiteY0" fmla="*/ 138410 h 2411252"/>
              <a:gd name="connsiteX1" fmla="*/ 2925291 w 12200103"/>
              <a:gd name="connsiteY1" fmla="*/ 15064 h 2411252"/>
              <a:gd name="connsiteX2" fmla="*/ 8427869 w 12200103"/>
              <a:gd name="connsiteY2" fmla="*/ 402471 h 2411252"/>
              <a:gd name="connsiteX3" fmla="*/ 12200103 w 12200103"/>
              <a:gd name="connsiteY3" fmla="*/ 97820 h 2411252"/>
              <a:gd name="connsiteX4" fmla="*/ 12190959 w 12200103"/>
              <a:gd name="connsiteY4" fmla="*/ 2411252 h 2411252"/>
              <a:gd name="connsiteX5" fmla="*/ 2007 w 12200103"/>
              <a:gd name="connsiteY5" fmla="*/ 2402108 h 2411252"/>
              <a:gd name="connsiteX6" fmla="*/ 0 w 12200103"/>
              <a:gd name="connsiteY6" fmla="*/ 138410 h 2411252"/>
              <a:gd name="connsiteX0" fmla="*/ 0 w 12200103"/>
              <a:gd name="connsiteY0" fmla="*/ 138410 h 2411252"/>
              <a:gd name="connsiteX1" fmla="*/ 2925291 w 12200103"/>
              <a:gd name="connsiteY1" fmla="*/ 15064 h 2411252"/>
              <a:gd name="connsiteX2" fmla="*/ 8427869 w 12200103"/>
              <a:gd name="connsiteY2" fmla="*/ 402471 h 2411252"/>
              <a:gd name="connsiteX3" fmla="*/ 12200103 w 12200103"/>
              <a:gd name="connsiteY3" fmla="*/ 97820 h 2411252"/>
              <a:gd name="connsiteX4" fmla="*/ 12190959 w 12200103"/>
              <a:gd name="connsiteY4" fmla="*/ 2411252 h 2411252"/>
              <a:gd name="connsiteX5" fmla="*/ 2007 w 12200103"/>
              <a:gd name="connsiteY5" fmla="*/ 2402108 h 2411252"/>
              <a:gd name="connsiteX6" fmla="*/ 0 w 12200103"/>
              <a:gd name="connsiteY6" fmla="*/ 138410 h 2411252"/>
              <a:gd name="connsiteX0" fmla="*/ 0 w 12200103"/>
              <a:gd name="connsiteY0" fmla="*/ 138410 h 2411252"/>
              <a:gd name="connsiteX1" fmla="*/ 2925291 w 12200103"/>
              <a:gd name="connsiteY1" fmla="*/ 15064 h 2411252"/>
              <a:gd name="connsiteX2" fmla="*/ 8427869 w 12200103"/>
              <a:gd name="connsiteY2" fmla="*/ 402471 h 2411252"/>
              <a:gd name="connsiteX3" fmla="*/ 12200103 w 12200103"/>
              <a:gd name="connsiteY3" fmla="*/ 97820 h 2411252"/>
              <a:gd name="connsiteX4" fmla="*/ 12190959 w 12200103"/>
              <a:gd name="connsiteY4" fmla="*/ 2411252 h 2411252"/>
              <a:gd name="connsiteX5" fmla="*/ 2007 w 12200103"/>
              <a:gd name="connsiteY5" fmla="*/ 2402108 h 2411252"/>
              <a:gd name="connsiteX6" fmla="*/ 0 w 12200103"/>
              <a:gd name="connsiteY6" fmla="*/ 138410 h 2411252"/>
              <a:gd name="connsiteX0" fmla="*/ 0 w 12190959"/>
              <a:gd name="connsiteY0" fmla="*/ 138410 h 2411252"/>
              <a:gd name="connsiteX1" fmla="*/ 2925291 w 12190959"/>
              <a:gd name="connsiteY1" fmla="*/ 15064 h 2411252"/>
              <a:gd name="connsiteX2" fmla="*/ 8427869 w 12190959"/>
              <a:gd name="connsiteY2" fmla="*/ 402471 h 2411252"/>
              <a:gd name="connsiteX3" fmla="*/ 12187569 w 12190959"/>
              <a:gd name="connsiteY3" fmla="*/ 280350 h 2411252"/>
              <a:gd name="connsiteX4" fmla="*/ 12190959 w 12190959"/>
              <a:gd name="connsiteY4" fmla="*/ 2411252 h 2411252"/>
              <a:gd name="connsiteX5" fmla="*/ 2007 w 12190959"/>
              <a:gd name="connsiteY5" fmla="*/ 2402108 h 2411252"/>
              <a:gd name="connsiteX6" fmla="*/ 0 w 12190959"/>
              <a:gd name="connsiteY6" fmla="*/ 138410 h 2411252"/>
              <a:gd name="connsiteX0" fmla="*/ 0 w 12190959"/>
              <a:gd name="connsiteY0" fmla="*/ 138410 h 2411252"/>
              <a:gd name="connsiteX1" fmla="*/ 2925291 w 12190959"/>
              <a:gd name="connsiteY1" fmla="*/ 15064 h 2411252"/>
              <a:gd name="connsiteX2" fmla="*/ 8427869 w 12190959"/>
              <a:gd name="connsiteY2" fmla="*/ 402471 h 2411252"/>
              <a:gd name="connsiteX3" fmla="*/ 12187569 w 12190959"/>
              <a:gd name="connsiteY3" fmla="*/ 275280 h 2411252"/>
              <a:gd name="connsiteX4" fmla="*/ 12190959 w 12190959"/>
              <a:gd name="connsiteY4" fmla="*/ 2411252 h 2411252"/>
              <a:gd name="connsiteX5" fmla="*/ 2007 w 12190959"/>
              <a:gd name="connsiteY5" fmla="*/ 2402108 h 2411252"/>
              <a:gd name="connsiteX6" fmla="*/ 0 w 12190959"/>
              <a:gd name="connsiteY6" fmla="*/ 138410 h 2411252"/>
              <a:gd name="connsiteX0" fmla="*/ 0 w 12190959"/>
              <a:gd name="connsiteY0" fmla="*/ 138410 h 2411252"/>
              <a:gd name="connsiteX1" fmla="*/ 2925291 w 12190959"/>
              <a:gd name="connsiteY1" fmla="*/ 15064 h 2411252"/>
              <a:gd name="connsiteX2" fmla="*/ 8427869 w 12190959"/>
              <a:gd name="connsiteY2" fmla="*/ 402471 h 2411252"/>
              <a:gd name="connsiteX3" fmla="*/ 12175034 w 12190959"/>
              <a:gd name="connsiteY3" fmla="*/ 325982 h 2411252"/>
              <a:gd name="connsiteX4" fmla="*/ 12190959 w 12190959"/>
              <a:gd name="connsiteY4" fmla="*/ 2411252 h 2411252"/>
              <a:gd name="connsiteX5" fmla="*/ 2007 w 12190959"/>
              <a:gd name="connsiteY5" fmla="*/ 2402108 h 2411252"/>
              <a:gd name="connsiteX6" fmla="*/ 0 w 12190959"/>
              <a:gd name="connsiteY6" fmla="*/ 138410 h 2411252"/>
              <a:gd name="connsiteX0" fmla="*/ 0 w 12175034"/>
              <a:gd name="connsiteY0" fmla="*/ 138410 h 2402108"/>
              <a:gd name="connsiteX1" fmla="*/ 2925291 w 12175034"/>
              <a:gd name="connsiteY1" fmla="*/ 15064 h 2402108"/>
              <a:gd name="connsiteX2" fmla="*/ 8427869 w 12175034"/>
              <a:gd name="connsiteY2" fmla="*/ 402471 h 2402108"/>
              <a:gd name="connsiteX3" fmla="*/ 12175034 w 12175034"/>
              <a:gd name="connsiteY3" fmla="*/ 325982 h 2402108"/>
              <a:gd name="connsiteX4" fmla="*/ 12078149 w 12175034"/>
              <a:gd name="connsiteY4" fmla="*/ 2390971 h 2402108"/>
              <a:gd name="connsiteX5" fmla="*/ 2007 w 12175034"/>
              <a:gd name="connsiteY5" fmla="*/ 2402108 h 2402108"/>
              <a:gd name="connsiteX6" fmla="*/ 0 w 12175034"/>
              <a:gd name="connsiteY6" fmla="*/ 138410 h 2402108"/>
              <a:gd name="connsiteX0" fmla="*/ 0 w 12203493"/>
              <a:gd name="connsiteY0" fmla="*/ 138410 h 2411252"/>
              <a:gd name="connsiteX1" fmla="*/ 2925291 w 12203493"/>
              <a:gd name="connsiteY1" fmla="*/ 15064 h 2411252"/>
              <a:gd name="connsiteX2" fmla="*/ 8427869 w 12203493"/>
              <a:gd name="connsiteY2" fmla="*/ 402471 h 2411252"/>
              <a:gd name="connsiteX3" fmla="*/ 12175034 w 12203493"/>
              <a:gd name="connsiteY3" fmla="*/ 325982 h 2411252"/>
              <a:gd name="connsiteX4" fmla="*/ 12203493 w 12203493"/>
              <a:gd name="connsiteY4" fmla="*/ 2411252 h 2411252"/>
              <a:gd name="connsiteX5" fmla="*/ 2007 w 12203493"/>
              <a:gd name="connsiteY5" fmla="*/ 2402108 h 2411252"/>
              <a:gd name="connsiteX6" fmla="*/ 0 w 12203493"/>
              <a:gd name="connsiteY6" fmla="*/ 138410 h 2411252"/>
              <a:gd name="connsiteX0" fmla="*/ 0 w 12203493"/>
              <a:gd name="connsiteY0" fmla="*/ 138410 h 2411252"/>
              <a:gd name="connsiteX1" fmla="*/ 2925291 w 12203493"/>
              <a:gd name="connsiteY1" fmla="*/ 15064 h 2411252"/>
              <a:gd name="connsiteX2" fmla="*/ 8427869 w 12203493"/>
              <a:gd name="connsiteY2" fmla="*/ 402471 h 2411252"/>
              <a:gd name="connsiteX3" fmla="*/ 12181301 w 12203493"/>
              <a:gd name="connsiteY3" fmla="*/ 325982 h 2411252"/>
              <a:gd name="connsiteX4" fmla="*/ 12203493 w 12203493"/>
              <a:gd name="connsiteY4" fmla="*/ 2411252 h 2411252"/>
              <a:gd name="connsiteX5" fmla="*/ 2007 w 12203493"/>
              <a:gd name="connsiteY5" fmla="*/ 2402108 h 2411252"/>
              <a:gd name="connsiteX6" fmla="*/ 0 w 12203493"/>
              <a:gd name="connsiteY6" fmla="*/ 138410 h 2411252"/>
              <a:gd name="connsiteX0" fmla="*/ 0 w 12203493"/>
              <a:gd name="connsiteY0" fmla="*/ 138410 h 2411252"/>
              <a:gd name="connsiteX1" fmla="*/ 2925291 w 12203493"/>
              <a:gd name="connsiteY1" fmla="*/ 15064 h 2411252"/>
              <a:gd name="connsiteX2" fmla="*/ 8427869 w 12203493"/>
              <a:gd name="connsiteY2" fmla="*/ 402471 h 2411252"/>
              <a:gd name="connsiteX3" fmla="*/ 12193836 w 12203493"/>
              <a:gd name="connsiteY3" fmla="*/ 346263 h 2411252"/>
              <a:gd name="connsiteX4" fmla="*/ 12203493 w 12203493"/>
              <a:gd name="connsiteY4" fmla="*/ 2411252 h 2411252"/>
              <a:gd name="connsiteX5" fmla="*/ 2007 w 12203493"/>
              <a:gd name="connsiteY5" fmla="*/ 2402108 h 2411252"/>
              <a:gd name="connsiteX6" fmla="*/ 0 w 12203493"/>
              <a:gd name="connsiteY6" fmla="*/ 138410 h 2411252"/>
              <a:gd name="connsiteX0" fmla="*/ 0 w 12213124"/>
              <a:gd name="connsiteY0" fmla="*/ 174497 h 2404482"/>
              <a:gd name="connsiteX1" fmla="*/ 2934922 w 12213124"/>
              <a:gd name="connsiteY1" fmla="*/ 8294 h 2404482"/>
              <a:gd name="connsiteX2" fmla="*/ 8437500 w 12213124"/>
              <a:gd name="connsiteY2" fmla="*/ 395701 h 2404482"/>
              <a:gd name="connsiteX3" fmla="*/ 12203467 w 12213124"/>
              <a:gd name="connsiteY3" fmla="*/ 339493 h 2404482"/>
              <a:gd name="connsiteX4" fmla="*/ 12213124 w 12213124"/>
              <a:gd name="connsiteY4" fmla="*/ 2404482 h 2404482"/>
              <a:gd name="connsiteX5" fmla="*/ 11638 w 12213124"/>
              <a:gd name="connsiteY5" fmla="*/ 2395338 h 2404482"/>
              <a:gd name="connsiteX6" fmla="*/ 0 w 12213124"/>
              <a:gd name="connsiteY6" fmla="*/ 174497 h 2404482"/>
              <a:gd name="connsiteX0" fmla="*/ 0 w 12203493"/>
              <a:gd name="connsiteY0" fmla="*/ 147868 h 2409022"/>
              <a:gd name="connsiteX1" fmla="*/ 2925291 w 12203493"/>
              <a:gd name="connsiteY1" fmla="*/ 12834 h 2409022"/>
              <a:gd name="connsiteX2" fmla="*/ 8427869 w 12203493"/>
              <a:gd name="connsiteY2" fmla="*/ 400241 h 2409022"/>
              <a:gd name="connsiteX3" fmla="*/ 12193836 w 12203493"/>
              <a:gd name="connsiteY3" fmla="*/ 344033 h 2409022"/>
              <a:gd name="connsiteX4" fmla="*/ 12203493 w 12203493"/>
              <a:gd name="connsiteY4" fmla="*/ 2409022 h 2409022"/>
              <a:gd name="connsiteX5" fmla="*/ 2007 w 12203493"/>
              <a:gd name="connsiteY5" fmla="*/ 2399878 h 2409022"/>
              <a:gd name="connsiteX6" fmla="*/ 0 w 12203493"/>
              <a:gd name="connsiteY6" fmla="*/ 147868 h 2409022"/>
              <a:gd name="connsiteX0" fmla="*/ 0 w 12203493"/>
              <a:gd name="connsiteY0" fmla="*/ 146753 h 2407907"/>
              <a:gd name="connsiteX1" fmla="*/ 2925291 w 12203493"/>
              <a:gd name="connsiteY1" fmla="*/ 11719 h 2407907"/>
              <a:gd name="connsiteX2" fmla="*/ 8427869 w 12203493"/>
              <a:gd name="connsiteY2" fmla="*/ 399126 h 2407907"/>
              <a:gd name="connsiteX3" fmla="*/ 12193836 w 12203493"/>
              <a:gd name="connsiteY3" fmla="*/ 342918 h 2407907"/>
              <a:gd name="connsiteX4" fmla="*/ 12203493 w 12203493"/>
              <a:gd name="connsiteY4" fmla="*/ 2407907 h 2407907"/>
              <a:gd name="connsiteX5" fmla="*/ 2007 w 12203493"/>
              <a:gd name="connsiteY5" fmla="*/ 2398763 h 2407907"/>
              <a:gd name="connsiteX6" fmla="*/ 0 w 12203493"/>
              <a:gd name="connsiteY6" fmla="*/ 146753 h 2407907"/>
              <a:gd name="connsiteX0" fmla="*/ 0 w 12210993"/>
              <a:gd name="connsiteY0" fmla="*/ 146753 h 2398763"/>
              <a:gd name="connsiteX1" fmla="*/ 2925291 w 12210993"/>
              <a:gd name="connsiteY1" fmla="*/ 11719 h 2398763"/>
              <a:gd name="connsiteX2" fmla="*/ 8427869 w 12210993"/>
              <a:gd name="connsiteY2" fmla="*/ 399126 h 2398763"/>
              <a:gd name="connsiteX3" fmla="*/ 12193836 w 12210993"/>
              <a:gd name="connsiteY3" fmla="*/ 342918 h 2398763"/>
              <a:gd name="connsiteX4" fmla="*/ 12210993 w 12210993"/>
              <a:gd name="connsiteY4" fmla="*/ 1934627 h 2398763"/>
              <a:gd name="connsiteX5" fmla="*/ 2007 w 12210993"/>
              <a:gd name="connsiteY5" fmla="*/ 2398763 h 2398763"/>
              <a:gd name="connsiteX6" fmla="*/ 0 w 12210993"/>
              <a:gd name="connsiteY6" fmla="*/ 146753 h 2398763"/>
              <a:gd name="connsiteX0" fmla="*/ 27993 w 12238986"/>
              <a:gd name="connsiteY0" fmla="*/ 146753 h 1934627"/>
              <a:gd name="connsiteX1" fmla="*/ 2953284 w 12238986"/>
              <a:gd name="connsiteY1" fmla="*/ 11719 h 1934627"/>
              <a:gd name="connsiteX2" fmla="*/ 8455862 w 12238986"/>
              <a:gd name="connsiteY2" fmla="*/ 399126 h 1934627"/>
              <a:gd name="connsiteX3" fmla="*/ 12221829 w 12238986"/>
              <a:gd name="connsiteY3" fmla="*/ 342918 h 1934627"/>
              <a:gd name="connsiteX4" fmla="*/ 12238986 w 12238986"/>
              <a:gd name="connsiteY4" fmla="*/ 1934627 h 1934627"/>
              <a:gd name="connsiteX5" fmla="*/ 0 w 12238986"/>
              <a:gd name="connsiteY5" fmla="*/ 1791994 h 1934627"/>
              <a:gd name="connsiteX6" fmla="*/ 27993 w 12238986"/>
              <a:gd name="connsiteY6" fmla="*/ 146753 h 1934627"/>
              <a:gd name="connsiteX0" fmla="*/ 5493 w 12216486"/>
              <a:gd name="connsiteY0" fmla="*/ 146753 h 1934627"/>
              <a:gd name="connsiteX1" fmla="*/ 2930784 w 12216486"/>
              <a:gd name="connsiteY1" fmla="*/ 11719 h 1934627"/>
              <a:gd name="connsiteX2" fmla="*/ 8433362 w 12216486"/>
              <a:gd name="connsiteY2" fmla="*/ 399126 h 1934627"/>
              <a:gd name="connsiteX3" fmla="*/ 12199329 w 12216486"/>
              <a:gd name="connsiteY3" fmla="*/ 342918 h 1934627"/>
              <a:gd name="connsiteX4" fmla="*/ 12216486 w 12216486"/>
              <a:gd name="connsiteY4" fmla="*/ 1934627 h 1934627"/>
              <a:gd name="connsiteX5" fmla="*/ 0 w 12216486"/>
              <a:gd name="connsiteY5" fmla="*/ 1791994 h 1934627"/>
              <a:gd name="connsiteX6" fmla="*/ 5493 w 12216486"/>
              <a:gd name="connsiteY6" fmla="*/ 146753 h 1934627"/>
              <a:gd name="connsiteX0" fmla="*/ 14386 w 12225379"/>
              <a:gd name="connsiteY0" fmla="*/ 146753 h 1934627"/>
              <a:gd name="connsiteX1" fmla="*/ 2939677 w 12225379"/>
              <a:gd name="connsiteY1" fmla="*/ 11719 h 1934627"/>
              <a:gd name="connsiteX2" fmla="*/ 8442255 w 12225379"/>
              <a:gd name="connsiteY2" fmla="*/ 399126 h 1934627"/>
              <a:gd name="connsiteX3" fmla="*/ 12208222 w 12225379"/>
              <a:gd name="connsiteY3" fmla="*/ 342918 h 1934627"/>
              <a:gd name="connsiteX4" fmla="*/ 12225379 w 12225379"/>
              <a:gd name="connsiteY4" fmla="*/ 1934627 h 1934627"/>
              <a:gd name="connsiteX5" fmla="*/ 8893 w 12225379"/>
              <a:gd name="connsiteY5" fmla="*/ 1791994 h 1934627"/>
              <a:gd name="connsiteX6" fmla="*/ 14386 w 12225379"/>
              <a:gd name="connsiteY6" fmla="*/ 146753 h 1934627"/>
              <a:gd name="connsiteX0" fmla="*/ 5493 w 12216486"/>
              <a:gd name="connsiteY0" fmla="*/ 146753 h 1934627"/>
              <a:gd name="connsiteX1" fmla="*/ 2930784 w 12216486"/>
              <a:gd name="connsiteY1" fmla="*/ 11719 h 1934627"/>
              <a:gd name="connsiteX2" fmla="*/ 8433362 w 12216486"/>
              <a:gd name="connsiteY2" fmla="*/ 399126 h 1934627"/>
              <a:gd name="connsiteX3" fmla="*/ 12199329 w 12216486"/>
              <a:gd name="connsiteY3" fmla="*/ 342918 h 1934627"/>
              <a:gd name="connsiteX4" fmla="*/ 12216486 w 12216486"/>
              <a:gd name="connsiteY4" fmla="*/ 1934627 h 1934627"/>
              <a:gd name="connsiteX5" fmla="*/ 0 w 12216486"/>
              <a:gd name="connsiteY5" fmla="*/ 1791994 h 1934627"/>
              <a:gd name="connsiteX6" fmla="*/ 5493 w 12216486"/>
              <a:gd name="connsiteY6" fmla="*/ 146753 h 1934627"/>
              <a:gd name="connsiteX0" fmla="*/ 5493 w 12216486"/>
              <a:gd name="connsiteY0" fmla="*/ 146753 h 1898221"/>
              <a:gd name="connsiteX1" fmla="*/ 2930784 w 12216486"/>
              <a:gd name="connsiteY1" fmla="*/ 11719 h 1898221"/>
              <a:gd name="connsiteX2" fmla="*/ 8433362 w 12216486"/>
              <a:gd name="connsiteY2" fmla="*/ 399126 h 1898221"/>
              <a:gd name="connsiteX3" fmla="*/ 12199329 w 12216486"/>
              <a:gd name="connsiteY3" fmla="*/ 342918 h 1898221"/>
              <a:gd name="connsiteX4" fmla="*/ 12216486 w 12216486"/>
              <a:gd name="connsiteY4" fmla="*/ 1898221 h 1898221"/>
              <a:gd name="connsiteX5" fmla="*/ 0 w 12216486"/>
              <a:gd name="connsiteY5" fmla="*/ 1791994 h 1898221"/>
              <a:gd name="connsiteX6" fmla="*/ 5493 w 12216486"/>
              <a:gd name="connsiteY6" fmla="*/ 146753 h 1898221"/>
              <a:gd name="connsiteX0" fmla="*/ 5493 w 12208986"/>
              <a:gd name="connsiteY0" fmla="*/ 146753 h 1867882"/>
              <a:gd name="connsiteX1" fmla="*/ 2930784 w 12208986"/>
              <a:gd name="connsiteY1" fmla="*/ 11719 h 1867882"/>
              <a:gd name="connsiteX2" fmla="*/ 8433362 w 12208986"/>
              <a:gd name="connsiteY2" fmla="*/ 399126 h 1867882"/>
              <a:gd name="connsiteX3" fmla="*/ 12199329 w 12208986"/>
              <a:gd name="connsiteY3" fmla="*/ 342918 h 1867882"/>
              <a:gd name="connsiteX4" fmla="*/ 12208986 w 12208986"/>
              <a:gd name="connsiteY4" fmla="*/ 1867882 h 1867882"/>
              <a:gd name="connsiteX5" fmla="*/ 0 w 12208986"/>
              <a:gd name="connsiteY5" fmla="*/ 1791994 h 1867882"/>
              <a:gd name="connsiteX6" fmla="*/ 5493 w 12208986"/>
              <a:gd name="connsiteY6" fmla="*/ 146753 h 1867882"/>
              <a:gd name="connsiteX0" fmla="*/ 5493 w 12231486"/>
              <a:gd name="connsiteY0" fmla="*/ 146753 h 1837544"/>
              <a:gd name="connsiteX1" fmla="*/ 2930784 w 12231486"/>
              <a:gd name="connsiteY1" fmla="*/ 11719 h 1837544"/>
              <a:gd name="connsiteX2" fmla="*/ 8433362 w 12231486"/>
              <a:gd name="connsiteY2" fmla="*/ 399126 h 1837544"/>
              <a:gd name="connsiteX3" fmla="*/ 12199329 w 12231486"/>
              <a:gd name="connsiteY3" fmla="*/ 342918 h 1837544"/>
              <a:gd name="connsiteX4" fmla="*/ 12231486 w 12231486"/>
              <a:gd name="connsiteY4" fmla="*/ 1837544 h 1837544"/>
              <a:gd name="connsiteX5" fmla="*/ 0 w 12231486"/>
              <a:gd name="connsiteY5" fmla="*/ 1791994 h 1837544"/>
              <a:gd name="connsiteX6" fmla="*/ 5493 w 12231486"/>
              <a:gd name="connsiteY6" fmla="*/ 146753 h 1837544"/>
              <a:gd name="connsiteX0" fmla="*/ 5493 w 12231486"/>
              <a:gd name="connsiteY0" fmla="*/ 146753 h 1825409"/>
              <a:gd name="connsiteX1" fmla="*/ 2930784 w 12231486"/>
              <a:gd name="connsiteY1" fmla="*/ 11719 h 1825409"/>
              <a:gd name="connsiteX2" fmla="*/ 8433362 w 12231486"/>
              <a:gd name="connsiteY2" fmla="*/ 399126 h 1825409"/>
              <a:gd name="connsiteX3" fmla="*/ 12199329 w 12231486"/>
              <a:gd name="connsiteY3" fmla="*/ 342918 h 1825409"/>
              <a:gd name="connsiteX4" fmla="*/ 12231486 w 12231486"/>
              <a:gd name="connsiteY4" fmla="*/ 1825409 h 1825409"/>
              <a:gd name="connsiteX5" fmla="*/ 0 w 12231486"/>
              <a:gd name="connsiteY5" fmla="*/ 1791994 h 1825409"/>
              <a:gd name="connsiteX6" fmla="*/ 5493 w 12231486"/>
              <a:gd name="connsiteY6" fmla="*/ 146753 h 1825409"/>
              <a:gd name="connsiteX0" fmla="*/ 12993 w 12238986"/>
              <a:gd name="connsiteY0" fmla="*/ 146753 h 1828400"/>
              <a:gd name="connsiteX1" fmla="*/ 2938284 w 12238986"/>
              <a:gd name="connsiteY1" fmla="*/ 11719 h 1828400"/>
              <a:gd name="connsiteX2" fmla="*/ 8440862 w 12238986"/>
              <a:gd name="connsiteY2" fmla="*/ 399126 h 1828400"/>
              <a:gd name="connsiteX3" fmla="*/ 12206829 w 12238986"/>
              <a:gd name="connsiteY3" fmla="*/ 342918 h 1828400"/>
              <a:gd name="connsiteX4" fmla="*/ 12238986 w 12238986"/>
              <a:gd name="connsiteY4" fmla="*/ 1825409 h 1828400"/>
              <a:gd name="connsiteX5" fmla="*/ 0 w 12238986"/>
              <a:gd name="connsiteY5" fmla="*/ 1828400 h 1828400"/>
              <a:gd name="connsiteX6" fmla="*/ 12993 w 12238986"/>
              <a:gd name="connsiteY6" fmla="*/ 146753 h 1828400"/>
              <a:gd name="connsiteX0" fmla="*/ 12993 w 12238986"/>
              <a:gd name="connsiteY0" fmla="*/ 146753 h 1828400"/>
              <a:gd name="connsiteX1" fmla="*/ 2938284 w 12238986"/>
              <a:gd name="connsiteY1" fmla="*/ 11719 h 1828400"/>
              <a:gd name="connsiteX2" fmla="*/ 8440862 w 12238986"/>
              <a:gd name="connsiteY2" fmla="*/ 399126 h 1828400"/>
              <a:gd name="connsiteX3" fmla="*/ 12206829 w 12238986"/>
              <a:gd name="connsiteY3" fmla="*/ 342918 h 1828400"/>
              <a:gd name="connsiteX4" fmla="*/ 12238986 w 12238986"/>
              <a:gd name="connsiteY4" fmla="*/ 1825409 h 1828400"/>
              <a:gd name="connsiteX5" fmla="*/ 0 w 12238986"/>
              <a:gd name="connsiteY5" fmla="*/ 1828400 h 1828400"/>
              <a:gd name="connsiteX6" fmla="*/ 12993 w 12238986"/>
              <a:gd name="connsiteY6" fmla="*/ 146753 h 1828400"/>
              <a:gd name="connsiteX0" fmla="*/ 12993 w 12238986"/>
              <a:gd name="connsiteY0" fmla="*/ 146753 h 1828400"/>
              <a:gd name="connsiteX1" fmla="*/ 2938284 w 12238986"/>
              <a:gd name="connsiteY1" fmla="*/ 11719 h 1828400"/>
              <a:gd name="connsiteX2" fmla="*/ 8440862 w 12238986"/>
              <a:gd name="connsiteY2" fmla="*/ 399126 h 1828400"/>
              <a:gd name="connsiteX3" fmla="*/ 12206829 w 12238986"/>
              <a:gd name="connsiteY3" fmla="*/ 342918 h 1828400"/>
              <a:gd name="connsiteX4" fmla="*/ 12238986 w 12238986"/>
              <a:gd name="connsiteY4" fmla="*/ 1825409 h 1828400"/>
              <a:gd name="connsiteX5" fmla="*/ 0 w 12238986"/>
              <a:gd name="connsiteY5" fmla="*/ 1828400 h 1828400"/>
              <a:gd name="connsiteX6" fmla="*/ 12993 w 12238986"/>
              <a:gd name="connsiteY6" fmla="*/ 146753 h 1828400"/>
              <a:gd name="connsiteX0" fmla="*/ 12993 w 12238986"/>
              <a:gd name="connsiteY0" fmla="*/ 146753 h 1828400"/>
              <a:gd name="connsiteX1" fmla="*/ 2938284 w 12238986"/>
              <a:gd name="connsiteY1" fmla="*/ 11719 h 1828400"/>
              <a:gd name="connsiteX2" fmla="*/ 8440862 w 12238986"/>
              <a:gd name="connsiteY2" fmla="*/ 399126 h 1828400"/>
              <a:gd name="connsiteX3" fmla="*/ 12206829 w 12238986"/>
              <a:gd name="connsiteY3" fmla="*/ 342918 h 1828400"/>
              <a:gd name="connsiteX4" fmla="*/ 12238986 w 12238986"/>
              <a:gd name="connsiteY4" fmla="*/ 1825409 h 1828400"/>
              <a:gd name="connsiteX5" fmla="*/ 0 w 12238986"/>
              <a:gd name="connsiteY5" fmla="*/ 1828400 h 1828400"/>
              <a:gd name="connsiteX6" fmla="*/ 12993 w 12238986"/>
              <a:gd name="connsiteY6" fmla="*/ 146753 h 1828400"/>
              <a:gd name="connsiteX0" fmla="*/ 12993 w 12216557"/>
              <a:gd name="connsiteY0" fmla="*/ 146753 h 1837545"/>
              <a:gd name="connsiteX1" fmla="*/ 2938284 w 12216557"/>
              <a:gd name="connsiteY1" fmla="*/ 11719 h 1837545"/>
              <a:gd name="connsiteX2" fmla="*/ 8440862 w 12216557"/>
              <a:gd name="connsiteY2" fmla="*/ 399126 h 1837545"/>
              <a:gd name="connsiteX3" fmla="*/ 12206829 w 12216557"/>
              <a:gd name="connsiteY3" fmla="*/ 342918 h 1837545"/>
              <a:gd name="connsiteX4" fmla="*/ 12216557 w 12216557"/>
              <a:gd name="connsiteY4" fmla="*/ 1837545 h 1837545"/>
              <a:gd name="connsiteX5" fmla="*/ 0 w 12216557"/>
              <a:gd name="connsiteY5" fmla="*/ 1828400 h 1837545"/>
              <a:gd name="connsiteX6" fmla="*/ 12993 w 12216557"/>
              <a:gd name="connsiteY6" fmla="*/ 146753 h 1837545"/>
              <a:gd name="connsiteX0" fmla="*/ 12993 w 12209081"/>
              <a:gd name="connsiteY0" fmla="*/ 146753 h 2098456"/>
              <a:gd name="connsiteX1" fmla="*/ 2938284 w 12209081"/>
              <a:gd name="connsiteY1" fmla="*/ 11719 h 2098456"/>
              <a:gd name="connsiteX2" fmla="*/ 8440862 w 12209081"/>
              <a:gd name="connsiteY2" fmla="*/ 399126 h 2098456"/>
              <a:gd name="connsiteX3" fmla="*/ 12206829 w 12209081"/>
              <a:gd name="connsiteY3" fmla="*/ 342918 h 2098456"/>
              <a:gd name="connsiteX4" fmla="*/ 12209081 w 12209081"/>
              <a:gd name="connsiteY4" fmla="*/ 2098456 h 2098456"/>
              <a:gd name="connsiteX5" fmla="*/ 0 w 12209081"/>
              <a:gd name="connsiteY5" fmla="*/ 1828400 h 2098456"/>
              <a:gd name="connsiteX6" fmla="*/ 12993 w 12209081"/>
              <a:gd name="connsiteY6" fmla="*/ 146753 h 2098456"/>
              <a:gd name="connsiteX0" fmla="*/ 35422 w 12231510"/>
              <a:gd name="connsiteY0" fmla="*/ 146753 h 2113582"/>
              <a:gd name="connsiteX1" fmla="*/ 2960713 w 12231510"/>
              <a:gd name="connsiteY1" fmla="*/ 11719 h 2113582"/>
              <a:gd name="connsiteX2" fmla="*/ 8463291 w 12231510"/>
              <a:gd name="connsiteY2" fmla="*/ 399126 h 2113582"/>
              <a:gd name="connsiteX3" fmla="*/ 12229258 w 12231510"/>
              <a:gd name="connsiteY3" fmla="*/ 342918 h 2113582"/>
              <a:gd name="connsiteX4" fmla="*/ 12231510 w 12231510"/>
              <a:gd name="connsiteY4" fmla="*/ 2098456 h 2113582"/>
              <a:gd name="connsiteX5" fmla="*/ 0 w 12231510"/>
              <a:gd name="connsiteY5" fmla="*/ 2113582 h 2113582"/>
              <a:gd name="connsiteX6" fmla="*/ 35422 w 12231510"/>
              <a:gd name="connsiteY6" fmla="*/ 146753 h 2113582"/>
              <a:gd name="connsiteX0" fmla="*/ 35422 w 12231510"/>
              <a:gd name="connsiteY0" fmla="*/ 146383 h 2113212"/>
              <a:gd name="connsiteX1" fmla="*/ 2960713 w 12231510"/>
              <a:gd name="connsiteY1" fmla="*/ 11349 h 2113212"/>
              <a:gd name="connsiteX2" fmla="*/ 7571640 w 12231510"/>
              <a:gd name="connsiteY2" fmla="*/ 392824 h 2113212"/>
              <a:gd name="connsiteX3" fmla="*/ 12229258 w 12231510"/>
              <a:gd name="connsiteY3" fmla="*/ 342548 h 2113212"/>
              <a:gd name="connsiteX4" fmla="*/ 12231510 w 12231510"/>
              <a:gd name="connsiteY4" fmla="*/ 2098086 h 2113212"/>
              <a:gd name="connsiteX5" fmla="*/ 0 w 12231510"/>
              <a:gd name="connsiteY5" fmla="*/ 2113212 h 2113212"/>
              <a:gd name="connsiteX6" fmla="*/ 35422 w 12231510"/>
              <a:gd name="connsiteY6" fmla="*/ 146383 h 2113212"/>
              <a:gd name="connsiteX0" fmla="*/ 35422 w 12231510"/>
              <a:gd name="connsiteY0" fmla="*/ 146383 h 2113212"/>
              <a:gd name="connsiteX1" fmla="*/ 2960713 w 12231510"/>
              <a:gd name="connsiteY1" fmla="*/ 11349 h 2113212"/>
              <a:gd name="connsiteX2" fmla="*/ 7571640 w 12231510"/>
              <a:gd name="connsiteY2" fmla="*/ 392824 h 2113212"/>
              <a:gd name="connsiteX3" fmla="*/ 12229258 w 12231510"/>
              <a:gd name="connsiteY3" fmla="*/ 342548 h 2113212"/>
              <a:gd name="connsiteX4" fmla="*/ 12231510 w 12231510"/>
              <a:gd name="connsiteY4" fmla="*/ 2098086 h 2113212"/>
              <a:gd name="connsiteX5" fmla="*/ 0 w 12231510"/>
              <a:gd name="connsiteY5" fmla="*/ 2113212 h 2113212"/>
              <a:gd name="connsiteX6" fmla="*/ 35422 w 12231510"/>
              <a:gd name="connsiteY6" fmla="*/ 146383 h 2113212"/>
              <a:gd name="connsiteX0" fmla="*/ 35422 w 12231510"/>
              <a:gd name="connsiteY0" fmla="*/ 152868 h 2119697"/>
              <a:gd name="connsiteX1" fmla="*/ 2960713 w 12231510"/>
              <a:gd name="connsiteY1" fmla="*/ 17834 h 2119697"/>
              <a:gd name="connsiteX2" fmla="*/ 9691140 w 12231510"/>
              <a:gd name="connsiteY2" fmla="*/ 500144 h 2119697"/>
              <a:gd name="connsiteX3" fmla="*/ 12229258 w 12231510"/>
              <a:gd name="connsiteY3" fmla="*/ 349033 h 2119697"/>
              <a:gd name="connsiteX4" fmla="*/ 12231510 w 12231510"/>
              <a:gd name="connsiteY4" fmla="*/ 2104571 h 2119697"/>
              <a:gd name="connsiteX5" fmla="*/ 0 w 12231510"/>
              <a:gd name="connsiteY5" fmla="*/ 2119697 h 2119697"/>
              <a:gd name="connsiteX6" fmla="*/ 35422 w 12231510"/>
              <a:gd name="connsiteY6" fmla="*/ 152868 h 2119697"/>
              <a:gd name="connsiteX0" fmla="*/ 35422 w 12231510"/>
              <a:gd name="connsiteY0" fmla="*/ 152868 h 2119697"/>
              <a:gd name="connsiteX1" fmla="*/ 2960713 w 12231510"/>
              <a:gd name="connsiteY1" fmla="*/ 17834 h 2119697"/>
              <a:gd name="connsiteX2" fmla="*/ 9691140 w 12231510"/>
              <a:gd name="connsiteY2" fmla="*/ 500144 h 2119697"/>
              <a:gd name="connsiteX3" fmla="*/ 12229258 w 12231510"/>
              <a:gd name="connsiteY3" fmla="*/ 349033 h 2119697"/>
              <a:gd name="connsiteX4" fmla="*/ 12231510 w 12231510"/>
              <a:gd name="connsiteY4" fmla="*/ 2104571 h 2119697"/>
              <a:gd name="connsiteX5" fmla="*/ 0 w 12231510"/>
              <a:gd name="connsiteY5" fmla="*/ 2119697 h 2119697"/>
              <a:gd name="connsiteX6" fmla="*/ 35422 w 12231510"/>
              <a:gd name="connsiteY6" fmla="*/ 152868 h 2119697"/>
              <a:gd name="connsiteX0" fmla="*/ 35422 w 12231510"/>
              <a:gd name="connsiteY0" fmla="*/ 152868 h 2119697"/>
              <a:gd name="connsiteX1" fmla="*/ 2960713 w 12231510"/>
              <a:gd name="connsiteY1" fmla="*/ 17834 h 2119697"/>
              <a:gd name="connsiteX2" fmla="*/ 9691140 w 12231510"/>
              <a:gd name="connsiteY2" fmla="*/ 500144 h 2119697"/>
              <a:gd name="connsiteX3" fmla="*/ 12229258 w 12231510"/>
              <a:gd name="connsiteY3" fmla="*/ 349033 h 2119697"/>
              <a:gd name="connsiteX4" fmla="*/ 12231510 w 12231510"/>
              <a:gd name="connsiteY4" fmla="*/ 2104571 h 2119697"/>
              <a:gd name="connsiteX5" fmla="*/ 0 w 12231510"/>
              <a:gd name="connsiteY5" fmla="*/ 2119697 h 2119697"/>
              <a:gd name="connsiteX6" fmla="*/ 35422 w 12231510"/>
              <a:gd name="connsiteY6" fmla="*/ 152868 h 2119697"/>
              <a:gd name="connsiteX0" fmla="*/ 35422 w 12231510"/>
              <a:gd name="connsiteY0" fmla="*/ 152868 h 2119697"/>
              <a:gd name="connsiteX1" fmla="*/ 2960713 w 12231510"/>
              <a:gd name="connsiteY1" fmla="*/ 17834 h 2119697"/>
              <a:gd name="connsiteX2" fmla="*/ 9691140 w 12231510"/>
              <a:gd name="connsiteY2" fmla="*/ 500144 h 2119697"/>
              <a:gd name="connsiteX3" fmla="*/ 12229258 w 12231510"/>
              <a:gd name="connsiteY3" fmla="*/ 349033 h 2119697"/>
              <a:gd name="connsiteX4" fmla="*/ 12231510 w 12231510"/>
              <a:gd name="connsiteY4" fmla="*/ 2104571 h 2119697"/>
              <a:gd name="connsiteX5" fmla="*/ 0 w 12231510"/>
              <a:gd name="connsiteY5" fmla="*/ 2119697 h 2119697"/>
              <a:gd name="connsiteX6" fmla="*/ 35422 w 12231510"/>
              <a:gd name="connsiteY6" fmla="*/ 152868 h 2119697"/>
              <a:gd name="connsiteX0" fmla="*/ 35422 w 12265984"/>
              <a:gd name="connsiteY0" fmla="*/ 152868 h 2119697"/>
              <a:gd name="connsiteX1" fmla="*/ 2960713 w 12265984"/>
              <a:gd name="connsiteY1" fmla="*/ 17834 h 2119697"/>
              <a:gd name="connsiteX2" fmla="*/ 9691140 w 12265984"/>
              <a:gd name="connsiteY2" fmla="*/ 500144 h 2119697"/>
              <a:gd name="connsiteX3" fmla="*/ 12265801 w 12265984"/>
              <a:gd name="connsiteY3" fmla="*/ 349033 h 2119697"/>
              <a:gd name="connsiteX4" fmla="*/ 12231510 w 12265984"/>
              <a:gd name="connsiteY4" fmla="*/ 2104571 h 2119697"/>
              <a:gd name="connsiteX5" fmla="*/ 0 w 12265984"/>
              <a:gd name="connsiteY5" fmla="*/ 2119697 h 2119697"/>
              <a:gd name="connsiteX6" fmla="*/ 35422 w 12265984"/>
              <a:gd name="connsiteY6" fmla="*/ 152868 h 2119697"/>
              <a:gd name="connsiteX0" fmla="*/ 35422 w 12265984"/>
              <a:gd name="connsiteY0" fmla="*/ 152868 h 2119697"/>
              <a:gd name="connsiteX1" fmla="*/ 2960713 w 12265984"/>
              <a:gd name="connsiteY1" fmla="*/ 17834 h 2119697"/>
              <a:gd name="connsiteX2" fmla="*/ 9691140 w 12265984"/>
              <a:gd name="connsiteY2" fmla="*/ 500144 h 2119697"/>
              <a:gd name="connsiteX3" fmla="*/ 12265801 w 12265984"/>
              <a:gd name="connsiteY3" fmla="*/ 349033 h 2119697"/>
              <a:gd name="connsiteX4" fmla="*/ 12231510 w 12265984"/>
              <a:gd name="connsiteY4" fmla="*/ 2104571 h 2119697"/>
              <a:gd name="connsiteX5" fmla="*/ 0 w 12265984"/>
              <a:gd name="connsiteY5" fmla="*/ 2119697 h 2119697"/>
              <a:gd name="connsiteX6" fmla="*/ 35422 w 12265984"/>
              <a:gd name="connsiteY6" fmla="*/ 152868 h 2119697"/>
              <a:gd name="connsiteX0" fmla="*/ 35422 w 12265984"/>
              <a:gd name="connsiteY0" fmla="*/ 152868 h 2119697"/>
              <a:gd name="connsiteX1" fmla="*/ 2960713 w 12265984"/>
              <a:gd name="connsiteY1" fmla="*/ 17834 h 2119697"/>
              <a:gd name="connsiteX2" fmla="*/ 9691140 w 12265984"/>
              <a:gd name="connsiteY2" fmla="*/ 500144 h 2119697"/>
              <a:gd name="connsiteX3" fmla="*/ 12265801 w 12265984"/>
              <a:gd name="connsiteY3" fmla="*/ 349033 h 2119697"/>
              <a:gd name="connsiteX4" fmla="*/ 12231510 w 12265984"/>
              <a:gd name="connsiteY4" fmla="*/ 2104571 h 2119697"/>
              <a:gd name="connsiteX5" fmla="*/ 0 w 12265984"/>
              <a:gd name="connsiteY5" fmla="*/ 2119697 h 2119697"/>
              <a:gd name="connsiteX6" fmla="*/ 35422 w 12265984"/>
              <a:gd name="connsiteY6" fmla="*/ 152868 h 2119697"/>
              <a:gd name="connsiteX0" fmla="*/ 35422 w 12265984"/>
              <a:gd name="connsiteY0" fmla="*/ 152868 h 2119697"/>
              <a:gd name="connsiteX1" fmla="*/ 2960713 w 12265984"/>
              <a:gd name="connsiteY1" fmla="*/ 17834 h 2119697"/>
              <a:gd name="connsiteX2" fmla="*/ 9691140 w 12265984"/>
              <a:gd name="connsiteY2" fmla="*/ 500144 h 2119697"/>
              <a:gd name="connsiteX3" fmla="*/ 12265801 w 12265984"/>
              <a:gd name="connsiteY3" fmla="*/ 349033 h 2119697"/>
              <a:gd name="connsiteX4" fmla="*/ 12231510 w 12265984"/>
              <a:gd name="connsiteY4" fmla="*/ 2104571 h 2119697"/>
              <a:gd name="connsiteX5" fmla="*/ 0 w 12265984"/>
              <a:gd name="connsiteY5" fmla="*/ 2119697 h 2119697"/>
              <a:gd name="connsiteX6" fmla="*/ 35422 w 12265984"/>
              <a:gd name="connsiteY6" fmla="*/ 152868 h 2119697"/>
              <a:gd name="connsiteX0" fmla="*/ 35422 w 12265984"/>
              <a:gd name="connsiteY0" fmla="*/ 152868 h 2119697"/>
              <a:gd name="connsiteX1" fmla="*/ 2960713 w 12265984"/>
              <a:gd name="connsiteY1" fmla="*/ 17834 h 2119697"/>
              <a:gd name="connsiteX2" fmla="*/ 9691140 w 12265984"/>
              <a:gd name="connsiteY2" fmla="*/ 500144 h 2119697"/>
              <a:gd name="connsiteX3" fmla="*/ 12265801 w 12265984"/>
              <a:gd name="connsiteY3" fmla="*/ 349033 h 2119697"/>
              <a:gd name="connsiteX4" fmla="*/ 12231510 w 12265984"/>
              <a:gd name="connsiteY4" fmla="*/ 2104571 h 2119697"/>
              <a:gd name="connsiteX5" fmla="*/ 0 w 12265984"/>
              <a:gd name="connsiteY5" fmla="*/ 2119697 h 2119697"/>
              <a:gd name="connsiteX6" fmla="*/ 35422 w 12265984"/>
              <a:gd name="connsiteY6" fmla="*/ 152868 h 2119697"/>
              <a:gd name="connsiteX0" fmla="*/ 35422 w 12265984"/>
              <a:gd name="connsiteY0" fmla="*/ 151699 h 2118528"/>
              <a:gd name="connsiteX1" fmla="*/ 2960713 w 12265984"/>
              <a:gd name="connsiteY1" fmla="*/ 16665 h 2118528"/>
              <a:gd name="connsiteX2" fmla="*/ 9632672 w 12265984"/>
              <a:gd name="connsiteY2" fmla="*/ 481181 h 2118528"/>
              <a:gd name="connsiteX3" fmla="*/ 12265801 w 12265984"/>
              <a:gd name="connsiteY3" fmla="*/ 347864 h 2118528"/>
              <a:gd name="connsiteX4" fmla="*/ 12231510 w 12265984"/>
              <a:gd name="connsiteY4" fmla="*/ 2103402 h 2118528"/>
              <a:gd name="connsiteX5" fmla="*/ 0 w 12265984"/>
              <a:gd name="connsiteY5" fmla="*/ 2118528 h 2118528"/>
              <a:gd name="connsiteX6" fmla="*/ 35422 w 12265984"/>
              <a:gd name="connsiteY6" fmla="*/ 151699 h 2118528"/>
              <a:gd name="connsiteX0" fmla="*/ 35422 w 12231510"/>
              <a:gd name="connsiteY0" fmla="*/ 151699 h 2118528"/>
              <a:gd name="connsiteX1" fmla="*/ 2960713 w 12231510"/>
              <a:gd name="connsiteY1" fmla="*/ 16665 h 2118528"/>
              <a:gd name="connsiteX2" fmla="*/ 9632672 w 12231510"/>
              <a:gd name="connsiteY2" fmla="*/ 481181 h 2118528"/>
              <a:gd name="connsiteX3" fmla="*/ 12214641 w 12231510"/>
              <a:gd name="connsiteY3" fmla="*/ 288549 h 2118528"/>
              <a:gd name="connsiteX4" fmla="*/ 12231510 w 12231510"/>
              <a:gd name="connsiteY4" fmla="*/ 2103402 h 2118528"/>
              <a:gd name="connsiteX5" fmla="*/ 0 w 12231510"/>
              <a:gd name="connsiteY5" fmla="*/ 2118528 h 2118528"/>
              <a:gd name="connsiteX6" fmla="*/ 35422 w 12231510"/>
              <a:gd name="connsiteY6" fmla="*/ 151699 h 2118528"/>
              <a:gd name="connsiteX0" fmla="*/ 35422 w 12231510"/>
              <a:gd name="connsiteY0" fmla="*/ 151699 h 2118528"/>
              <a:gd name="connsiteX1" fmla="*/ 2960713 w 12231510"/>
              <a:gd name="connsiteY1" fmla="*/ 16665 h 2118528"/>
              <a:gd name="connsiteX2" fmla="*/ 9632672 w 12231510"/>
              <a:gd name="connsiteY2" fmla="*/ 481181 h 2118528"/>
              <a:gd name="connsiteX3" fmla="*/ 12214641 w 12231510"/>
              <a:gd name="connsiteY3" fmla="*/ 288549 h 2118528"/>
              <a:gd name="connsiteX4" fmla="*/ 12231510 w 12231510"/>
              <a:gd name="connsiteY4" fmla="*/ 2103402 h 2118528"/>
              <a:gd name="connsiteX5" fmla="*/ 0 w 12231510"/>
              <a:gd name="connsiteY5" fmla="*/ 2118528 h 2118528"/>
              <a:gd name="connsiteX6" fmla="*/ 35422 w 12231510"/>
              <a:gd name="connsiteY6" fmla="*/ 151699 h 2118528"/>
              <a:gd name="connsiteX0" fmla="*/ 35422 w 12231510"/>
              <a:gd name="connsiteY0" fmla="*/ 151311 h 2118140"/>
              <a:gd name="connsiteX1" fmla="*/ 2960713 w 12231510"/>
              <a:gd name="connsiteY1" fmla="*/ 16277 h 2118140"/>
              <a:gd name="connsiteX2" fmla="*/ 9391489 w 12231510"/>
              <a:gd name="connsiteY2" fmla="*/ 474861 h 2118140"/>
              <a:gd name="connsiteX3" fmla="*/ 12214641 w 12231510"/>
              <a:gd name="connsiteY3" fmla="*/ 288161 h 2118140"/>
              <a:gd name="connsiteX4" fmla="*/ 12231510 w 12231510"/>
              <a:gd name="connsiteY4" fmla="*/ 2103014 h 2118140"/>
              <a:gd name="connsiteX5" fmla="*/ 0 w 12231510"/>
              <a:gd name="connsiteY5" fmla="*/ 2118140 h 2118140"/>
              <a:gd name="connsiteX6" fmla="*/ 35422 w 12231510"/>
              <a:gd name="connsiteY6" fmla="*/ 151311 h 2118140"/>
              <a:gd name="connsiteX0" fmla="*/ 35422 w 12231510"/>
              <a:gd name="connsiteY0" fmla="*/ 151311 h 2118140"/>
              <a:gd name="connsiteX1" fmla="*/ 2960713 w 12231510"/>
              <a:gd name="connsiteY1" fmla="*/ 16277 h 2118140"/>
              <a:gd name="connsiteX2" fmla="*/ 9391489 w 12231510"/>
              <a:gd name="connsiteY2" fmla="*/ 474861 h 2118140"/>
              <a:gd name="connsiteX3" fmla="*/ 12214641 w 12231510"/>
              <a:gd name="connsiteY3" fmla="*/ 288161 h 2118140"/>
              <a:gd name="connsiteX4" fmla="*/ 12231510 w 12231510"/>
              <a:gd name="connsiteY4" fmla="*/ 2103014 h 2118140"/>
              <a:gd name="connsiteX5" fmla="*/ 0 w 12231510"/>
              <a:gd name="connsiteY5" fmla="*/ 2118140 h 2118140"/>
              <a:gd name="connsiteX6" fmla="*/ 35422 w 12231510"/>
              <a:gd name="connsiteY6" fmla="*/ 151311 h 2118140"/>
              <a:gd name="connsiteX0" fmla="*/ 35422 w 12231510"/>
              <a:gd name="connsiteY0" fmla="*/ 150924 h 2117753"/>
              <a:gd name="connsiteX1" fmla="*/ 2960713 w 12231510"/>
              <a:gd name="connsiteY1" fmla="*/ 15890 h 2117753"/>
              <a:gd name="connsiteX2" fmla="*/ 9157613 w 12231510"/>
              <a:gd name="connsiteY2" fmla="*/ 468542 h 2117753"/>
              <a:gd name="connsiteX3" fmla="*/ 12214641 w 12231510"/>
              <a:gd name="connsiteY3" fmla="*/ 287774 h 2117753"/>
              <a:gd name="connsiteX4" fmla="*/ 12231510 w 12231510"/>
              <a:gd name="connsiteY4" fmla="*/ 2102627 h 2117753"/>
              <a:gd name="connsiteX5" fmla="*/ 0 w 12231510"/>
              <a:gd name="connsiteY5" fmla="*/ 2117753 h 2117753"/>
              <a:gd name="connsiteX6" fmla="*/ 35422 w 12231510"/>
              <a:gd name="connsiteY6" fmla="*/ 150924 h 2117753"/>
              <a:gd name="connsiteX0" fmla="*/ 35422 w 12231510"/>
              <a:gd name="connsiteY0" fmla="*/ 150538 h 2117367"/>
              <a:gd name="connsiteX1" fmla="*/ 2960713 w 12231510"/>
              <a:gd name="connsiteY1" fmla="*/ 15504 h 2117367"/>
              <a:gd name="connsiteX2" fmla="*/ 8909120 w 12231510"/>
              <a:gd name="connsiteY2" fmla="*/ 462224 h 2117367"/>
              <a:gd name="connsiteX3" fmla="*/ 12214641 w 12231510"/>
              <a:gd name="connsiteY3" fmla="*/ 287388 h 2117367"/>
              <a:gd name="connsiteX4" fmla="*/ 12231510 w 12231510"/>
              <a:gd name="connsiteY4" fmla="*/ 2102241 h 2117367"/>
              <a:gd name="connsiteX5" fmla="*/ 0 w 12231510"/>
              <a:gd name="connsiteY5" fmla="*/ 2117367 h 2117367"/>
              <a:gd name="connsiteX6" fmla="*/ 35422 w 12231510"/>
              <a:gd name="connsiteY6" fmla="*/ 150538 h 2117367"/>
              <a:gd name="connsiteX0" fmla="*/ 35422 w 12231510"/>
              <a:gd name="connsiteY0" fmla="*/ 150538 h 2117367"/>
              <a:gd name="connsiteX1" fmla="*/ 2960713 w 12231510"/>
              <a:gd name="connsiteY1" fmla="*/ 15504 h 2117367"/>
              <a:gd name="connsiteX2" fmla="*/ 8909120 w 12231510"/>
              <a:gd name="connsiteY2" fmla="*/ 462224 h 2117367"/>
              <a:gd name="connsiteX3" fmla="*/ 12214641 w 12231510"/>
              <a:gd name="connsiteY3" fmla="*/ 287388 h 2117367"/>
              <a:gd name="connsiteX4" fmla="*/ 12231510 w 12231510"/>
              <a:gd name="connsiteY4" fmla="*/ 2102241 h 2117367"/>
              <a:gd name="connsiteX5" fmla="*/ 0 w 12231510"/>
              <a:gd name="connsiteY5" fmla="*/ 2117367 h 2117367"/>
              <a:gd name="connsiteX6" fmla="*/ 35422 w 12231510"/>
              <a:gd name="connsiteY6" fmla="*/ 150538 h 2117367"/>
              <a:gd name="connsiteX0" fmla="*/ 35422 w 12231510"/>
              <a:gd name="connsiteY0" fmla="*/ 84900 h 2051729"/>
              <a:gd name="connsiteX1" fmla="*/ 2982639 w 12231510"/>
              <a:gd name="connsiteY1" fmla="*/ 32906 h 2051729"/>
              <a:gd name="connsiteX2" fmla="*/ 8909120 w 12231510"/>
              <a:gd name="connsiteY2" fmla="*/ 396586 h 2051729"/>
              <a:gd name="connsiteX3" fmla="*/ 12214641 w 12231510"/>
              <a:gd name="connsiteY3" fmla="*/ 221750 h 2051729"/>
              <a:gd name="connsiteX4" fmla="*/ 12231510 w 12231510"/>
              <a:gd name="connsiteY4" fmla="*/ 2036603 h 2051729"/>
              <a:gd name="connsiteX5" fmla="*/ 0 w 12231510"/>
              <a:gd name="connsiteY5" fmla="*/ 2051729 h 2051729"/>
              <a:gd name="connsiteX6" fmla="*/ 35422 w 12231510"/>
              <a:gd name="connsiteY6" fmla="*/ 84900 h 2051729"/>
              <a:gd name="connsiteX0" fmla="*/ 35422 w 12231510"/>
              <a:gd name="connsiteY0" fmla="*/ 65270 h 2032099"/>
              <a:gd name="connsiteX1" fmla="*/ 2989947 w 12231510"/>
              <a:gd name="connsiteY1" fmla="*/ 48865 h 2032099"/>
              <a:gd name="connsiteX2" fmla="*/ 8909120 w 12231510"/>
              <a:gd name="connsiteY2" fmla="*/ 376956 h 2032099"/>
              <a:gd name="connsiteX3" fmla="*/ 12214641 w 12231510"/>
              <a:gd name="connsiteY3" fmla="*/ 202120 h 2032099"/>
              <a:gd name="connsiteX4" fmla="*/ 12231510 w 12231510"/>
              <a:gd name="connsiteY4" fmla="*/ 2016973 h 2032099"/>
              <a:gd name="connsiteX5" fmla="*/ 0 w 12231510"/>
              <a:gd name="connsiteY5" fmla="*/ 2032099 h 2032099"/>
              <a:gd name="connsiteX6" fmla="*/ 35422 w 12231510"/>
              <a:gd name="connsiteY6" fmla="*/ 65270 h 2032099"/>
              <a:gd name="connsiteX0" fmla="*/ 28114 w 12231510"/>
              <a:gd name="connsiteY0" fmla="*/ 93078 h 2006524"/>
              <a:gd name="connsiteX1" fmla="*/ 2989947 w 12231510"/>
              <a:gd name="connsiteY1" fmla="*/ 23290 h 2006524"/>
              <a:gd name="connsiteX2" fmla="*/ 8909120 w 12231510"/>
              <a:gd name="connsiteY2" fmla="*/ 351381 h 2006524"/>
              <a:gd name="connsiteX3" fmla="*/ 12214641 w 12231510"/>
              <a:gd name="connsiteY3" fmla="*/ 176545 h 2006524"/>
              <a:gd name="connsiteX4" fmla="*/ 12231510 w 12231510"/>
              <a:gd name="connsiteY4" fmla="*/ 1991398 h 2006524"/>
              <a:gd name="connsiteX5" fmla="*/ 0 w 12231510"/>
              <a:gd name="connsiteY5" fmla="*/ 2006524 h 2006524"/>
              <a:gd name="connsiteX6" fmla="*/ 28114 w 12231510"/>
              <a:gd name="connsiteY6" fmla="*/ 93078 h 2006524"/>
              <a:gd name="connsiteX0" fmla="*/ 28114 w 12231510"/>
              <a:gd name="connsiteY0" fmla="*/ 70781 h 1984227"/>
              <a:gd name="connsiteX1" fmla="*/ 2989947 w 12231510"/>
              <a:gd name="connsiteY1" fmla="*/ 36582 h 1984227"/>
              <a:gd name="connsiteX2" fmla="*/ 8909120 w 12231510"/>
              <a:gd name="connsiteY2" fmla="*/ 329084 h 1984227"/>
              <a:gd name="connsiteX3" fmla="*/ 12214641 w 12231510"/>
              <a:gd name="connsiteY3" fmla="*/ 154248 h 1984227"/>
              <a:gd name="connsiteX4" fmla="*/ 12231510 w 12231510"/>
              <a:gd name="connsiteY4" fmla="*/ 1969101 h 1984227"/>
              <a:gd name="connsiteX5" fmla="*/ 0 w 12231510"/>
              <a:gd name="connsiteY5" fmla="*/ 1984227 h 1984227"/>
              <a:gd name="connsiteX6" fmla="*/ 28114 w 12231510"/>
              <a:gd name="connsiteY6" fmla="*/ 70781 h 1984227"/>
              <a:gd name="connsiteX0" fmla="*/ 28114 w 12231510"/>
              <a:gd name="connsiteY0" fmla="*/ 59829 h 1973275"/>
              <a:gd name="connsiteX1" fmla="*/ 2989947 w 12231510"/>
              <a:gd name="connsiteY1" fmla="*/ 25630 h 1973275"/>
              <a:gd name="connsiteX2" fmla="*/ 8909120 w 12231510"/>
              <a:gd name="connsiteY2" fmla="*/ 318132 h 1973275"/>
              <a:gd name="connsiteX3" fmla="*/ 12214641 w 12231510"/>
              <a:gd name="connsiteY3" fmla="*/ 143296 h 1973275"/>
              <a:gd name="connsiteX4" fmla="*/ 12231510 w 12231510"/>
              <a:gd name="connsiteY4" fmla="*/ 1958149 h 1973275"/>
              <a:gd name="connsiteX5" fmla="*/ 0 w 12231510"/>
              <a:gd name="connsiteY5" fmla="*/ 1973275 h 1973275"/>
              <a:gd name="connsiteX6" fmla="*/ 28114 w 12231510"/>
              <a:gd name="connsiteY6" fmla="*/ 59829 h 1973275"/>
              <a:gd name="connsiteX0" fmla="*/ 13497 w 12231510"/>
              <a:gd name="connsiteY0" fmla="*/ 146350 h 1953030"/>
              <a:gd name="connsiteX1" fmla="*/ 2989947 w 12231510"/>
              <a:gd name="connsiteY1" fmla="*/ 5385 h 1953030"/>
              <a:gd name="connsiteX2" fmla="*/ 8909120 w 12231510"/>
              <a:gd name="connsiteY2" fmla="*/ 297887 h 1953030"/>
              <a:gd name="connsiteX3" fmla="*/ 12214641 w 12231510"/>
              <a:gd name="connsiteY3" fmla="*/ 123051 h 1953030"/>
              <a:gd name="connsiteX4" fmla="*/ 12231510 w 12231510"/>
              <a:gd name="connsiteY4" fmla="*/ 1937904 h 1953030"/>
              <a:gd name="connsiteX5" fmla="*/ 0 w 12231510"/>
              <a:gd name="connsiteY5" fmla="*/ 1953030 h 1953030"/>
              <a:gd name="connsiteX6" fmla="*/ 13497 w 12231510"/>
              <a:gd name="connsiteY6" fmla="*/ 146350 h 1953030"/>
              <a:gd name="connsiteX0" fmla="*/ 174286 w 12231510"/>
              <a:gd name="connsiteY0" fmla="*/ 141103 h 1953714"/>
              <a:gd name="connsiteX1" fmla="*/ 2989947 w 12231510"/>
              <a:gd name="connsiteY1" fmla="*/ 6069 h 1953714"/>
              <a:gd name="connsiteX2" fmla="*/ 8909120 w 12231510"/>
              <a:gd name="connsiteY2" fmla="*/ 298571 h 1953714"/>
              <a:gd name="connsiteX3" fmla="*/ 12214641 w 12231510"/>
              <a:gd name="connsiteY3" fmla="*/ 123735 h 1953714"/>
              <a:gd name="connsiteX4" fmla="*/ 12231510 w 12231510"/>
              <a:gd name="connsiteY4" fmla="*/ 1938588 h 1953714"/>
              <a:gd name="connsiteX5" fmla="*/ 0 w 12231510"/>
              <a:gd name="connsiteY5" fmla="*/ 1953714 h 1953714"/>
              <a:gd name="connsiteX6" fmla="*/ 174286 w 12231510"/>
              <a:gd name="connsiteY6" fmla="*/ 141103 h 1953714"/>
              <a:gd name="connsiteX0" fmla="*/ 20806 w 12078030"/>
              <a:gd name="connsiteY0" fmla="*/ 141103 h 1941851"/>
              <a:gd name="connsiteX1" fmla="*/ 2836467 w 12078030"/>
              <a:gd name="connsiteY1" fmla="*/ 6069 h 1941851"/>
              <a:gd name="connsiteX2" fmla="*/ 8755640 w 12078030"/>
              <a:gd name="connsiteY2" fmla="*/ 298571 h 1941851"/>
              <a:gd name="connsiteX3" fmla="*/ 12061161 w 12078030"/>
              <a:gd name="connsiteY3" fmla="*/ 123735 h 1941851"/>
              <a:gd name="connsiteX4" fmla="*/ 12078030 w 12078030"/>
              <a:gd name="connsiteY4" fmla="*/ 1938588 h 1941851"/>
              <a:gd name="connsiteX5" fmla="*/ 0 w 12078030"/>
              <a:gd name="connsiteY5" fmla="*/ 1941851 h 1941851"/>
              <a:gd name="connsiteX6" fmla="*/ 20806 w 12078030"/>
              <a:gd name="connsiteY6" fmla="*/ 141103 h 1941851"/>
              <a:gd name="connsiteX0" fmla="*/ 0 w 12057224"/>
              <a:gd name="connsiteY0" fmla="*/ 141103 h 1938588"/>
              <a:gd name="connsiteX1" fmla="*/ 2815661 w 12057224"/>
              <a:gd name="connsiteY1" fmla="*/ 6069 h 1938588"/>
              <a:gd name="connsiteX2" fmla="*/ 8734834 w 12057224"/>
              <a:gd name="connsiteY2" fmla="*/ 298571 h 1938588"/>
              <a:gd name="connsiteX3" fmla="*/ 12040355 w 12057224"/>
              <a:gd name="connsiteY3" fmla="*/ 123735 h 1938588"/>
              <a:gd name="connsiteX4" fmla="*/ 12057224 w 12057224"/>
              <a:gd name="connsiteY4" fmla="*/ 1938588 h 1938588"/>
              <a:gd name="connsiteX5" fmla="*/ 96132 w 12057224"/>
              <a:gd name="connsiteY5" fmla="*/ 1935920 h 1938588"/>
              <a:gd name="connsiteX6" fmla="*/ 0 w 12057224"/>
              <a:gd name="connsiteY6" fmla="*/ 141103 h 1938588"/>
              <a:gd name="connsiteX0" fmla="*/ 0 w 12057224"/>
              <a:gd name="connsiteY0" fmla="*/ 141103 h 1941852"/>
              <a:gd name="connsiteX1" fmla="*/ 2815661 w 12057224"/>
              <a:gd name="connsiteY1" fmla="*/ 6069 h 1941852"/>
              <a:gd name="connsiteX2" fmla="*/ 8734834 w 12057224"/>
              <a:gd name="connsiteY2" fmla="*/ 298571 h 1941852"/>
              <a:gd name="connsiteX3" fmla="*/ 12040355 w 12057224"/>
              <a:gd name="connsiteY3" fmla="*/ 123735 h 1941852"/>
              <a:gd name="connsiteX4" fmla="*/ 12057224 w 12057224"/>
              <a:gd name="connsiteY4" fmla="*/ 1938588 h 1941852"/>
              <a:gd name="connsiteX5" fmla="*/ 132675 w 12057224"/>
              <a:gd name="connsiteY5" fmla="*/ 1941852 h 1941852"/>
              <a:gd name="connsiteX6" fmla="*/ 0 w 12057224"/>
              <a:gd name="connsiteY6" fmla="*/ 141103 h 1941852"/>
              <a:gd name="connsiteX0" fmla="*/ 0 w 12057224"/>
              <a:gd name="connsiteY0" fmla="*/ 141103 h 1947783"/>
              <a:gd name="connsiteX1" fmla="*/ 2815661 w 12057224"/>
              <a:gd name="connsiteY1" fmla="*/ 6069 h 1947783"/>
              <a:gd name="connsiteX2" fmla="*/ 8734834 w 12057224"/>
              <a:gd name="connsiteY2" fmla="*/ 298571 h 1947783"/>
              <a:gd name="connsiteX3" fmla="*/ 12040355 w 12057224"/>
              <a:gd name="connsiteY3" fmla="*/ 123735 h 1947783"/>
              <a:gd name="connsiteX4" fmla="*/ 12057224 w 12057224"/>
              <a:gd name="connsiteY4" fmla="*/ 1938588 h 1947783"/>
              <a:gd name="connsiteX5" fmla="*/ 96132 w 12057224"/>
              <a:gd name="connsiteY5" fmla="*/ 1947783 h 1947783"/>
              <a:gd name="connsiteX6" fmla="*/ 0 w 12057224"/>
              <a:gd name="connsiteY6" fmla="*/ 141103 h 1947783"/>
              <a:gd name="connsiteX0" fmla="*/ 0 w 11969521"/>
              <a:gd name="connsiteY0" fmla="*/ 151666 h 1946483"/>
              <a:gd name="connsiteX1" fmla="*/ 2727958 w 11969521"/>
              <a:gd name="connsiteY1" fmla="*/ 4769 h 1946483"/>
              <a:gd name="connsiteX2" fmla="*/ 8647131 w 11969521"/>
              <a:gd name="connsiteY2" fmla="*/ 297271 h 1946483"/>
              <a:gd name="connsiteX3" fmla="*/ 11952652 w 11969521"/>
              <a:gd name="connsiteY3" fmla="*/ 122435 h 1946483"/>
              <a:gd name="connsiteX4" fmla="*/ 11969521 w 11969521"/>
              <a:gd name="connsiteY4" fmla="*/ 1937288 h 1946483"/>
              <a:gd name="connsiteX5" fmla="*/ 8429 w 11969521"/>
              <a:gd name="connsiteY5" fmla="*/ 1946483 h 1946483"/>
              <a:gd name="connsiteX6" fmla="*/ 0 w 11969521"/>
              <a:gd name="connsiteY6" fmla="*/ 151666 h 1946483"/>
              <a:gd name="connsiteX0" fmla="*/ 0 w 11969521"/>
              <a:gd name="connsiteY0" fmla="*/ 147424 h 1942241"/>
              <a:gd name="connsiteX1" fmla="*/ 2727958 w 11969521"/>
              <a:gd name="connsiteY1" fmla="*/ 527 h 1942241"/>
              <a:gd name="connsiteX2" fmla="*/ 8647131 w 11969521"/>
              <a:gd name="connsiteY2" fmla="*/ 293029 h 1942241"/>
              <a:gd name="connsiteX3" fmla="*/ 11952652 w 11969521"/>
              <a:gd name="connsiteY3" fmla="*/ 118193 h 1942241"/>
              <a:gd name="connsiteX4" fmla="*/ 11969521 w 11969521"/>
              <a:gd name="connsiteY4" fmla="*/ 1933046 h 1942241"/>
              <a:gd name="connsiteX5" fmla="*/ 8429 w 11969521"/>
              <a:gd name="connsiteY5" fmla="*/ 1942241 h 1942241"/>
              <a:gd name="connsiteX6" fmla="*/ 0 w 11969521"/>
              <a:gd name="connsiteY6" fmla="*/ 147424 h 1942241"/>
              <a:gd name="connsiteX0" fmla="*/ 0 w 11969521"/>
              <a:gd name="connsiteY0" fmla="*/ 112487 h 1907304"/>
              <a:gd name="connsiteX1" fmla="*/ 2735267 w 11969521"/>
              <a:gd name="connsiteY1" fmla="*/ 1179 h 1907304"/>
              <a:gd name="connsiteX2" fmla="*/ 8647131 w 11969521"/>
              <a:gd name="connsiteY2" fmla="*/ 258092 h 1907304"/>
              <a:gd name="connsiteX3" fmla="*/ 11952652 w 11969521"/>
              <a:gd name="connsiteY3" fmla="*/ 83256 h 1907304"/>
              <a:gd name="connsiteX4" fmla="*/ 11969521 w 11969521"/>
              <a:gd name="connsiteY4" fmla="*/ 1898109 h 1907304"/>
              <a:gd name="connsiteX5" fmla="*/ 8429 w 11969521"/>
              <a:gd name="connsiteY5" fmla="*/ 1907304 h 1907304"/>
              <a:gd name="connsiteX6" fmla="*/ 0 w 11969521"/>
              <a:gd name="connsiteY6" fmla="*/ 112487 h 1907304"/>
              <a:gd name="connsiteX0" fmla="*/ 0 w 11969521"/>
              <a:gd name="connsiteY0" fmla="*/ 112487 h 1907304"/>
              <a:gd name="connsiteX1" fmla="*/ 2735267 w 11969521"/>
              <a:gd name="connsiteY1" fmla="*/ 1179 h 1907304"/>
              <a:gd name="connsiteX2" fmla="*/ 8647131 w 11969521"/>
              <a:gd name="connsiteY2" fmla="*/ 258092 h 1907304"/>
              <a:gd name="connsiteX3" fmla="*/ 11952652 w 11969521"/>
              <a:gd name="connsiteY3" fmla="*/ 83256 h 1907304"/>
              <a:gd name="connsiteX4" fmla="*/ 11969521 w 11969521"/>
              <a:gd name="connsiteY4" fmla="*/ 1898109 h 1907304"/>
              <a:gd name="connsiteX5" fmla="*/ 8429 w 11969521"/>
              <a:gd name="connsiteY5" fmla="*/ 1907304 h 1907304"/>
              <a:gd name="connsiteX6" fmla="*/ 0 w 11969521"/>
              <a:gd name="connsiteY6" fmla="*/ 112487 h 1907304"/>
              <a:gd name="connsiteX0" fmla="*/ 0 w 11969521"/>
              <a:gd name="connsiteY0" fmla="*/ 112487 h 1907304"/>
              <a:gd name="connsiteX1" fmla="*/ 2735267 w 11969521"/>
              <a:gd name="connsiteY1" fmla="*/ 1179 h 1907304"/>
              <a:gd name="connsiteX2" fmla="*/ 8647131 w 11969521"/>
              <a:gd name="connsiteY2" fmla="*/ 258092 h 1907304"/>
              <a:gd name="connsiteX3" fmla="*/ 11952652 w 11969521"/>
              <a:gd name="connsiteY3" fmla="*/ 83256 h 1907304"/>
              <a:gd name="connsiteX4" fmla="*/ 11969521 w 11969521"/>
              <a:gd name="connsiteY4" fmla="*/ 1898109 h 1907304"/>
              <a:gd name="connsiteX5" fmla="*/ 8429 w 11969521"/>
              <a:gd name="connsiteY5" fmla="*/ 1907304 h 1907304"/>
              <a:gd name="connsiteX6" fmla="*/ 0 w 11969521"/>
              <a:gd name="connsiteY6" fmla="*/ 112487 h 1907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69521" h="1907304">
                <a:moveTo>
                  <a:pt x="0" y="112487"/>
                </a:moveTo>
                <a:cubicBezTo>
                  <a:pt x="942808" y="12627"/>
                  <a:pt x="1199067" y="-5294"/>
                  <a:pt x="2735267" y="1179"/>
                </a:cubicBezTo>
                <a:cubicBezTo>
                  <a:pt x="4271467" y="7652"/>
                  <a:pt x="7110900" y="244413"/>
                  <a:pt x="8647131" y="258092"/>
                </a:cubicBezTo>
                <a:cubicBezTo>
                  <a:pt x="10183362" y="271771"/>
                  <a:pt x="11032668" y="240274"/>
                  <a:pt x="11952652" y="83256"/>
                </a:cubicBezTo>
                <a:cubicBezTo>
                  <a:pt x="11955895" y="581465"/>
                  <a:pt x="11966278" y="1399900"/>
                  <a:pt x="11969521" y="1898109"/>
                </a:cubicBezTo>
                <a:lnTo>
                  <a:pt x="8429" y="1907304"/>
                </a:lnTo>
                <a:cubicBezTo>
                  <a:pt x="1836" y="1079327"/>
                  <a:pt x="1003" y="1244336"/>
                  <a:pt x="0" y="112487"/>
                </a:cubicBezTo>
                <a:close/>
              </a:path>
            </a:pathLst>
          </a:custGeom>
          <a:solidFill>
            <a:srgbClr val="F1F5F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5C1EE1-47CD-7ED9-B8AF-2071FE9D9C75}"/>
              </a:ext>
            </a:extLst>
          </p:cNvPr>
          <p:cNvSpPr/>
          <p:nvPr userDrawn="1"/>
        </p:nvSpPr>
        <p:spPr>
          <a:xfrm>
            <a:off x="12198350" y="-422274"/>
            <a:ext cx="2272553" cy="834419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9711EA2-949C-4EFF-3D3E-BC69BCFBE467}"/>
              </a:ext>
            </a:extLst>
          </p:cNvPr>
          <p:cNvSpPr/>
          <p:nvPr userDrawn="1"/>
        </p:nvSpPr>
        <p:spPr>
          <a:xfrm>
            <a:off x="1379095" y="-1658471"/>
            <a:ext cx="12768026" cy="1658471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A5E26FA-97F0-9B66-71B1-9F90007AA2AC}"/>
              </a:ext>
            </a:extLst>
          </p:cNvPr>
          <p:cNvSpPr/>
          <p:nvPr userDrawn="1"/>
        </p:nvSpPr>
        <p:spPr>
          <a:xfrm rot="5400000">
            <a:off x="2689105" y="-5308377"/>
            <a:ext cx="2272553" cy="8344198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66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60B6B-3335-F0AA-F3ED-3C84279CB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D716B87-6A38-A208-1D5E-E96CF8C4AB88}"/>
              </a:ext>
            </a:extLst>
          </p:cNvPr>
          <p:cNvSpPr txBox="1"/>
          <p:nvPr/>
        </p:nvSpPr>
        <p:spPr>
          <a:xfrm>
            <a:off x="443308" y="4942367"/>
            <a:ext cx="24045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114097"/>
                </a:solidFill>
                <a:latin typeface="Poppins SemiBold" pitchFamily="2" charset="77"/>
                <a:cs typeface="Poppins SemiBold" pitchFamily="2" charset="77"/>
              </a:rPr>
              <a:t>Support</a:t>
            </a:r>
          </a:p>
          <a:p>
            <a:r>
              <a:rPr lang="en-US" sz="3200" b="1">
                <a:solidFill>
                  <a:srgbClr val="114097"/>
                </a:solidFill>
                <a:latin typeface="Poppins SemiBold" pitchFamily="2" charset="77"/>
                <a:cs typeface="Poppins SemiBold" pitchFamily="2" charset="77"/>
              </a:rPr>
              <a:t>starts</a:t>
            </a:r>
          </a:p>
          <a:p>
            <a:r>
              <a:rPr lang="en-US" sz="3200" b="1">
                <a:solidFill>
                  <a:srgbClr val="114097"/>
                </a:solidFill>
                <a:latin typeface="Poppins SemiBold" pitchFamily="2" charset="77"/>
                <a:cs typeface="Poppins SemiBold" pitchFamily="2" charset="77"/>
              </a:rPr>
              <a:t>today: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DEE0B5-1D22-A1E6-715A-1F7B65F462FB}"/>
              </a:ext>
            </a:extLst>
          </p:cNvPr>
          <p:cNvSpPr txBox="1"/>
          <p:nvPr/>
        </p:nvSpPr>
        <p:spPr>
          <a:xfrm>
            <a:off x="3108798" y="5748136"/>
            <a:ext cx="1245478" cy="51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500">
                <a:solidFill>
                  <a:srgbClr val="114097"/>
                </a:solidFill>
                <a:effectLst/>
                <a:latin typeface="Poppins" pitchFamily="2" charset="77"/>
                <a:cs typeface="Poppins" pitchFamily="2" charset="77"/>
              </a:rPr>
              <a:t>1:1 coaching</a:t>
            </a:r>
            <a:endParaRPr lang="en-US" sz="1500">
              <a:solidFill>
                <a:srgbClr val="114097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4DC1EF-6BC1-B5F9-BFC6-FC2CB7CA1965}"/>
              </a:ext>
            </a:extLst>
          </p:cNvPr>
          <p:cNvSpPr txBox="1"/>
          <p:nvPr/>
        </p:nvSpPr>
        <p:spPr>
          <a:xfrm>
            <a:off x="4792950" y="5728612"/>
            <a:ext cx="1444804" cy="741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500">
                <a:solidFill>
                  <a:srgbClr val="114097"/>
                </a:solidFill>
                <a:effectLst/>
                <a:latin typeface="Poppins" pitchFamily="2" charset="77"/>
                <a:cs typeface="Poppins" pitchFamily="2" charset="77"/>
              </a:rPr>
              <a:t>Network of Menopause</a:t>
            </a:r>
            <a:endParaRPr lang="en-US" sz="1500">
              <a:solidFill>
                <a:srgbClr val="114097"/>
              </a:solidFill>
              <a:latin typeface="Poppins" pitchFamily="2" charset="77"/>
              <a:cs typeface="Poppins" pitchFamily="2" charset="77"/>
            </a:endParaRP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rgbClr val="114097"/>
                </a:solidFill>
                <a:latin typeface="Poppins" pitchFamily="2" charset="77"/>
                <a:cs typeface="Poppins" pitchFamily="2" charset="77"/>
              </a:rPr>
              <a:t>Specialists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A246CD-9EEA-2E59-3D6C-6CD7732CD3A1}"/>
              </a:ext>
            </a:extLst>
          </p:cNvPr>
          <p:cNvSpPr txBox="1"/>
          <p:nvPr/>
        </p:nvSpPr>
        <p:spPr>
          <a:xfrm>
            <a:off x="8319058" y="5727197"/>
            <a:ext cx="1514602" cy="741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500">
                <a:solidFill>
                  <a:srgbClr val="114097"/>
                </a:solidFill>
                <a:effectLst/>
                <a:latin typeface="Poppins" pitchFamily="2" charset="77"/>
                <a:cs typeface="Poppins" pitchFamily="2" charset="77"/>
              </a:rPr>
              <a:t>Hormonal</a:t>
            </a:r>
            <a:br>
              <a:rPr lang="en-US" sz="1500">
                <a:solidFill>
                  <a:srgbClr val="114097"/>
                </a:solidFill>
                <a:effectLst/>
                <a:latin typeface="Poppins" pitchFamily="2" charset="77"/>
                <a:cs typeface="Poppins" pitchFamily="2" charset="77"/>
              </a:rPr>
            </a:br>
            <a:r>
              <a:rPr lang="en-US" sz="1500">
                <a:solidFill>
                  <a:srgbClr val="114097"/>
                </a:solidFill>
                <a:effectLst/>
                <a:latin typeface="Poppins" pitchFamily="2" charset="77"/>
                <a:cs typeface="Poppins" pitchFamily="2" charset="77"/>
              </a:rPr>
              <a:t>&amp;</a:t>
            </a:r>
            <a:r>
              <a:rPr lang="en-US" sz="1500">
                <a:solidFill>
                  <a:srgbClr val="114097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n-US" sz="1500">
                <a:solidFill>
                  <a:srgbClr val="114097"/>
                </a:solidFill>
                <a:effectLst/>
                <a:latin typeface="Poppins" pitchFamily="2" charset="77"/>
                <a:cs typeface="Poppins" pitchFamily="2" charset="77"/>
              </a:rPr>
              <a:t>Non-hormonal </a:t>
            </a:r>
            <a:r>
              <a:rPr lang="en-US" sz="1500">
                <a:solidFill>
                  <a:srgbClr val="114097"/>
                </a:solidFill>
                <a:latin typeface="Poppins" pitchFamily="2" charset="77"/>
                <a:cs typeface="Poppins" pitchFamily="2" charset="77"/>
              </a:rPr>
              <a:t>Rx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95CD42-EA07-6141-2D23-10346E88CDC6}"/>
              </a:ext>
            </a:extLst>
          </p:cNvPr>
          <p:cNvSpPr txBox="1"/>
          <p:nvPr/>
        </p:nvSpPr>
        <p:spPr>
          <a:xfrm>
            <a:off x="6589824" y="5727197"/>
            <a:ext cx="1557867" cy="720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500">
                <a:solidFill>
                  <a:srgbClr val="114097"/>
                </a:solidFill>
                <a:effectLst/>
                <a:latin typeface="Poppins" pitchFamily="2" charset="77"/>
                <a:cs typeface="Poppins" pitchFamily="2" charset="77"/>
              </a:rPr>
              <a:t>Doctor-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rgbClr val="114097"/>
                </a:solidFill>
                <a:latin typeface="Poppins" pitchFamily="2" charset="77"/>
                <a:cs typeface="Poppins" pitchFamily="2" charset="77"/>
              </a:rPr>
              <a:t>Approved</a:t>
            </a:r>
          </a:p>
          <a:p>
            <a:pPr>
              <a:lnSpc>
                <a:spcPct val="90000"/>
              </a:lnSpc>
            </a:pPr>
            <a:r>
              <a:rPr lang="en-US" sz="1500">
                <a:solidFill>
                  <a:srgbClr val="114097"/>
                </a:solidFill>
                <a:latin typeface="Poppins" pitchFamily="2" charset="77"/>
                <a:cs typeface="Poppins" pitchFamily="2" charset="77"/>
              </a:rPr>
              <a:t>Resources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F9B8F5-2D52-FD0C-6BC7-9D59368607EA}"/>
              </a:ext>
            </a:extLst>
          </p:cNvPr>
          <p:cNvSpPr txBox="1"/>
          <p:nvPr/>
        </p:nvSpPr>
        <p:spPr>
          <a:xfrm>
            <a:off x="10186750" y="5695157"/>
            <a:ext cx="1122680" cy="526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500">
                <a:solidFill>
                  <a:srgbClr val="114097"/>
                </a:solidFill>
                <a:effectLst/>
                <a:latin typeface="Poppins" pitchFamily="2" charset="77"/>
                <a:cs typeface="Poppins" pitchFamily="2" charset="77"/>
              </a:rPr>
              <a:t>Lifestyle Tips</a:t>
            </a:r>
            <a:endParaRPr lang="en-US" sz="1500">
              <a:solidFill>
                <a:srgbClr val="114097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1A5F59F-FF55-24AE-1E62-09BA32924465}"/>
              </a:ext>
            </a:extLst>
          </p:cNvPr>
          <p:cNvSpPr txBox="1"/>
          <p:nvPr/>
        </p:nvSpPr>
        <p:spPr>
          <a:xfrm>
            <a:off x="3060093" y="6573334"/>
            <a:ext cx="89185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>
                <a:solidFill>
                  <a:srgbClr val="002060"/>
                </a:solidFill>
                <a:effectLst/>
                <a:latin typeface="Poppins" pitchFamily="2" charset="77"/>
                <a:cs typeface="Poppins" pitchFamily="2" charset="77"/>
              </a:rPr>
              <a:t>You must be enrolled in an eligible medical plan to have access to the Progyny benefit. </a:t>
            </a:r>
            <a:r>
              <a:rPr lang="en-US" sz="800">
                <a:solidFill>
                  <a:srgbClr val="1D2D5B"/>
                </a:solidFill>
                <a:latin typeface="Poppins" pitchFamily="2" charset="77"/>
                <a:cs typeface="Poppins" pitchFamily="2" charset="77"/>
              </a:rPr>
              <a:t>You are subject to financial responsibility according to your plan for provider visits.</a:t>
            </a:r>
            <a:endParaRPr lang="en-US" sz="800">
              <a:solidFill>
                <a:srgbClr val="002060"/>
              </a:solidFill>
              <a:effectLst/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E0BEEE5C-8FDE-19E8-7786-2F1C593F02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499" y="378135"/>
            <a:ext cx="1823321" cy="512337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B27F77A7-0633-311C-783A-F3E5E7C7780F}"/>
              </a:ext>
            </a:extLst>
          </p:cNvPr>
          <p:cNvGrpSpPr/>
          <p:nvPr/>
        </p:nvGrpSpPr>
        <p:grpSpPr>
          <a:xfrm>
            <a:off x="3060093" y="4897416"/>
            <a:ext cx="703906" cy="703906"/>
            <a:chOff x="3060093" y="4897416"/>
            <a:chExt cx="703906" cy="703906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44C7F9F1-580E-B8A2-6369-91BBE0F9E831}"/>
                </a:ext>
              </a:extLst>
            </p:cNvPr>
            <p:cNvSpPr/>
            <p:nvPr/>
          </p:nvSpPr>
          <p:spPr>
            <a:xfrm>
              <a:off x="3060093" y="4897416"/>
              <a:ext cx="703906" cy="703906"/>
            </a:xfrm>
            <a:prstGeom prst="ellipse">
              <a:avLst/>
            </a:prstGeom>
            <a:solidFill>
              <a:srgbClr val="7083E7"/>
            </a:solidFill>
            <a:ln w="889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DA74C0CB-EE47-1EFC-BC3D-1D17491FF0E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78696" y="5116019"/>
              <a:ext cx="266700" cy="266700"/>
            </a:xfrm>
            <a:prstGeom prst="rect">
              <a:avLst/>
            </a:prstGeom>
          </p:spPr>
        </p:pic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4E08F9C-0EFB-B467-2BBF-633FA2CEC375}"/>
              </a:ext>
            </a:extLst>
          </p:cNvPr>
          <p:cNvGrpSpPr/>
          <p:nvPr/>
        </p:nvGrpSpPr>
        <p:grpSpPr>
          <a:xfrm>
            <a:off x="4747491" y="4897416"/>
            <a:ext cx="703906" cy="703906"/>
            <a:chOff x="4747491" y="4897416"/>
            <a:chExt cx="703906" cy="703906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EFC8663-61B4-E97B-552B-88E21F25DF32}"/>
                </a:ext>
              </a:extLst>
            </p:cNvPr>
            <p:cNvSpPr/>
            <p:nvPr/>
          </p:nvSpPr>
          <p:spPr>
            <a:xfrm>
              <a:off x="4747491" y="4897416"/>
              <a:ext cx="703906" cy="703906"/>
            </a:xfrm>
            <a:prstGeom prst="ellipse">
              <a:avLst/>
            </a:prstGeom>
            <a:solidFill>
              <a:srgbClr val="7083E7"/>
            </a:solidFill>
            <a:ln w="889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B9D7D59B-361E-E93C-0712-493CEA99243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991494" y="5109669"/>
              <a:ext cx="215900" cy="279400"/>
            </a:xfrm>
            <a:prstGeom prst="rect">
              <a:avLst/>
            </a:prstGeom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E1A351E-0DD3-C390-EA9F-F696178CD833}"/>
              </a:ext>
            </a:extLst>
          </p:cNvPr>
          <p:cNvGrpSpPr/>
          <p:nvPr/>
        </p:nvGrpSpPr>
        <p:grpSpPr>
          <a:xfrm>
            <a:off x="6557438" y="4897416"/>
            <a:ext cx="703906" cy="703906"/>
            <a:chOff x="6557438" y="4897416"/>
            <a:chExt cx="703906" cy="703906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A6D498B-4833-E8D1-39A4-6934C614DBE6}"/>
                </a:ext>
              </a:extLst>
            </p:cNvPr>
            <p:cNvSpPr/>
            <p:nvPr/>
          </p:nvSpPr>
          <p:spPr>
            <a:xfrm>
              <a:off x="6557438" y="4897416"/>
              <a:ext cx="703906" cy="703906"/>
            </a:xfrm>
            <a:prstGeom prst="ellipse">
              <a:avLst/>
            </a:prstGeom>
            <a:solidFill>
              <a:srgbClr val="7083E7"/>
            </a:solidFill>
            <a:ln w="889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F72F7798-1DD1-9498-BBAA-FF96AAAB48C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801441" y="5109669"/>
              <a:ext cx="215900" cy="279400"/>
            </a:xfrm>
            <a:prstGeom prst="rect">
              <a:avLst/>
            </a:prstGeom>
          </p:spPr>
        </p:pic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3CEC107-60A4-CB78-59B9-D7C5B01C4489}"/>
              </a:ext>
            </a:extLst>
          </p:cNvPr>
          <p:cNvGrpSpPr/>
          <p:nvPr/>
        </p:nvGrpSpPr>
        <p:grpSpPr>
          <a:xfrm>
            <a:off x="8254262" y="4897416"/>
            <a:ext cx="703906" cy="703906"/>
            <a:chOff x="8254262" y="4897416"/>
            <a:chExt cx="703906" cy="70390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D14EA9C-9117-F01B-A279-5F1EAF7BEB68}"/>
                </a:ext>
              </a:extLst>
            </p:cNvPr>
            <p:cNvSpPr/>
            <p:nvPr/>
          </p:nvSpPr>
          <p:spPr>
            <a:xfrm>
              <a:off x="8254262" y="4897416"/>
              <a:ext cx="703906" cy="703906"/>
            </a:xfrm>
            <a:prstGeom prst="ellipse">
              <a:avLst/>
            </a:prstGeom>
            <a:solidFill>
              <a:srgbClr val="7083E7"/>
            </a:solidFill>
            <a:ln w="889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386447FC-290B-568E-9685-B60869E85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8472865" y="5136388"/>
              <a:ext cx="266700" cy="2667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3F96A46-2DC7-7166-7233-07785E802C03}"/>
              </a:ext>
            </a:extLst>
          </p:cNvPr>
          <p:cNvGrpSpPr/>
          <p:nvPr/>
        </p:nvGrpSpPr>
        <p:grpSpPr>
          <a:xfrm>
            <a:off x="10139623" y="4897416"/>
            <a:ext cx="703906" cy="703906"/>
            <a:chOff x="10139623" y="4897416"/>
            <a:chExt cx="703906" cy="703906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F5259DD-D374-43D5-0774-0DE3D0D04DF8}"/>
                </a:ext>
              </a:extLst>
            </p:cNvPr>
            <p:cNvSpPr/>
            <p:nvPr/>
          </p:nvSpPr>
          <p:spPr>
            <a:xfrm>
              <a:off x="10139623" y="4897416"/>
              <a:ext cx="703906" cy="703906"/>
            </a:xfrm>
            <a:prstGeom prst="ellipse">
              <a:avLst/>
            </a:prstGeom>
            <a:solidFill>
              <a:srgbClr val="7083E7"/>
            </a:solidFill>
            <a:ln w="889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1B35026F-EE98-F9B4-75FF-F1DF825183B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351876" y="5109669"/>
              <a:ext cx="279400" cy="266700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468F831-43FC-8A7E-9A00-EAB9EF3F3B56}"/>
              </a:ext>
            </a:extLst>
          </p:cNvPr>
          <p:cNvSpPr txBox="1"/>
          <p:nvPr/>
        </p:nvSpPr>
        <p:spPr>
          <a:xfrm>
            <a:off x="9482941" y="223297"/>
            <a:ext cx="246491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 algn="r">
              <a:defRPr/>
            </a:pPr>
            <a:r>
              <a:rPr lang="en-US" b="1">
                <a:solidFill>
                  <a:prstClr val="white"/>
                </a:solidFill>
                <a:latin typeface="Poppins SemiBold"/>
                <a:cs typeface="Poppins SemiBold"/>
              </a:rPr>
              <a:t>Scan to register:</a:t>
            </a:r>
            <a:endParaRPr lang="en-US" b="1">
              <a:solidFill>
                <a:prstClr val="white"/>
              </a:solidFill>
              <a:latin typeface="Poppins SemiBold" pitchFamily="2" charset="77"/>
              <a:cs typeface="Poppins SemiBold" pitchFamily="2" charset="7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F0EA619-55F5-2F3F-239E-EFECA3269016}"/>
              </a:ext>
            </a:extLst>
          </p:cNvPr>
          <p:cNvSpPr txBox="1"/>
          <p:nvPr/>
        </p:nvSpPr>
        <p:spPr>
          <a:xfrm>
            <a:off x="432362" y="1185936"/>
            <a:ext cx="4054971" cy="172354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b="1" kern="100">
                <a:solidFill>
                  <a:srgbClr val="002060"/>
                </a:solidFill>
                <a:latin typeface="Poppins SemiBold"/>
                <a:cs typeface="Poppins SemiBold"/>
              </a:rPr>
              <a:t>Menopause 101 Webinar:</a:t>
            </a:r>
            <a:endParaRPr lang="en-US" sz="2000" b="1">
              <a:solidFill>
                <a:srgbClr val="002060"/>
              </a:solidFill>
              <a:latin typeface="Poppins SemiBold" pitchFamily="2" charset="77"/>
              <a:cs typeface="Poppins SemiBold" pitchFamily="2" charset="77"/>
            </a:endParaRPr>
          </a:p>
          <a:p>
            <a:endParaRPr lang="en-US" sz="2000" b="1" kern="100">
              <a:solidFill>
                <a:srgbClr val="002060"/>
              </a:solidFill>
              <a:latin typeface="Poppins SemiBold"/>
              <a:cs typeface="Poppins SemiBold"/>
            </a:endParaRPr>
          </a:p>
          <a:p>
            <a:r>
              <a:rPr lang="en-US" sz="3200" b="1">
                <a:solidFill>
                  <a:srgbClr val="002060"/>
                </a:solidFill>
                <a:latin typeface="Poppins SemiBold"/>
                <a:cs typeface="Poppins SemiBold"/>
              </a:rPr>
              <a:t>Looking Ahead for Long-term Health</a:t>
            </a:r>
            <a:endParaRPr lang="en-US" sz="3200" b="1">
              <a:solidFill>
                <a:srgbClr val="002060"/>
              </a:solidFill>
              <a:latin typeface="Poppins SemiBold" pitchFamily="2" charset="77"/>
              <a:cs typeface="Poppins SemiBold" pitchFamily="2" charset="7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A066BD2-FCBC-89D9-2533-8521DA8EB272}"/>
              </a:ext>
            </a:extLst>
          </p:cNvPr>
          <p:cNvSpPr txBox="1"/>
          <p:nvPr/>
        </p:nvSpPr>
        <p:spPr>
          <a:xfrm>
            <a:off x="432362" y="3087239"/>
            <a:ext cx="4738487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>
                <a:solidFill>
                  <a:srgbClr val="002060"/>
                </a:solidFill>
                <a:effectLst/>
                <a:latin typeface="Poppins Medium"/>
                <a:cs typeface="Poppins Medium"/>
              </a:rPr>
              <a:t>Wednesday,</a:t>
            </a:r>
            <a:r>
              <a:rPr lang="en-US" sz="2000">
                <a:solidFill>
                  <a:srgbClr val="002060"/>
                </a:solidFill>
                <a:latin typeface="Poppins Medium"/>
                <a:cs typeface="Poppins Medium"/>
              </a:rPr>
              <a:t> June 10</a:t>
            </a:r>
            <a:br>
              <a:rPr lang="en-US" sz="2000">
                <a:latin typeface="Poppins Medium" pitchFamily="2" charset="77"/>
                <a:cs typeface="Poppins Medium" pitchFamily="2" charset="77"/>
              </a:rPr>
            </a:br>
            <a:r>
              <a:rPr lang="en-US" sz="2000">
                <a:solidFill>
                  <a:srgbClr val="002060"/>
                </a:solidFill>
                <a:latin typeface="Poppins Medium"/>
                <a:cs typeface="Poppins Medium"/>
              </a:rPr>
              <a:t>3:00 pm ET</a:t>
            </a:r>
          </a:p>
        </p:txBody>
      </p:sp>
      <p:pic>
        <p:nvPicPr>
          <p:cNvPr id="6" name="Picture 5" descr="A qr code with a flower in the middle&#10;&#10;AI-generated content may be incorrect.">
            <a:extLst>
              <a:ext uri="{FF2B5EF4-FFF2-40B4-BE49-F238E27FC236}">
                <a16:creationId xmlns:a16="http://schemas.microsoft.com/office/drawing/2014/main" id="{CBE41D66-52F2-F931-3980-1A7E9C93C45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336161" y="614516"/>
            <a:ext cx="1458453" cy="146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90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5f9063c-0cf6-4d7f-9de9-c71357cc3844">
      <Terms xmlns="http://schemas.microsoft.com/office/infopath/2007/PartnerControls"/>
    </lcf76f155ced4ddcb4097134ff3c332f>
    <MigrationWizIdDocumentLibraryPermissions xmlns="a5f9063c-0cf6-4d7f-9de9-c71357cc3844" xsi:nil="true"/>
    <MigrationWizIdPermissionLevels xmlns="a5f9063c-0cf6-4d7f-9de9-c71357cc3844" xsi:nil="true"/>
    <Notes xmlns="a5f9063c-0cf6-4d7f-9de9-c71357cc3844" xsi:nil="true"/>
    <MigrationWizId xmlns="a5f9063c-0cf6-4d7f-9de9-c71357cc3844" xsi:nil="true"/>
    <MigrationWizIdSecurityGroups xmlns="a5f9063c-0cf6-4d7f-9de9-c71357cc3844" xsi:nil="true"/>
    <TaxCatchAll xmlns="a3a19593-764b-44ba-9c8b-d6764fc55e71" xsi:nil="true"/>
    <MigrationWizIdPermissions xmlns="a5f9063c-0cf6-4d7f-9de9-c71357cc384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2F6ED4D6AD3446BCC3A5A9F3835F45" ma:contentTypeVersion="25" ma:contentTypeDescription="Create a new document." ma:contentTypeScope="" ma:versionID="697779d1610b9bd2c7e0b5cdfc760079">
  <xsd:schema xmlns:xsd="http://www.w3.org/2001/XMLSchema" xmlns:xs="http://www.w3.org/2001/XMLSchema" xmlns:p="http://schemas.microsoft.com/office/2006/metadata/properties" xmlns:ns2="a3a19593-764b-44ba-9c8b-d6764fc55e71" xmlns:ns3="a5f9063c-0cf6-4d7f-9de9-c71357cc3844" targetNamespace="http://schemas.microsoft.com/office/2006/metadata/properties" ma:root="true" ma:fieldsID="88cff0b17970507f2a29d1dd86bf127d" ns2:_="" ns3:_="">
    <xsd:import namespace="a3a19593-764b-44ba-9c8b-d6764fc55e71"/>
    <xsd:import namespace="a5f9063c-0cf6-4d7f-9de9-c71357cc384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Not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a19593-764b-44ba-9c8b-d6764fc55e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cbf549b3-94bd-4f70-b4f4-c20cfe575224}" ma:internalName="TaxCatchAll" ma:showField="CatchAllData" ma:web="a3a19593-764b-44ba-9c8b-d6764fc55e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f9063c-0cf6-4d7f-9de9-c71357cc3844" elementFormDefault="qualified">
    <xsd:import namespace="http://schemas.microsoft.com/office/2006/documentManagement/types"/>
    <xsd:import namespace="http://schemas.microsoft.com/office/infopath/2007/PartnerControls"/>
    <xsd:element name="MigrationWizId" ma:index="10" nillable="true" ma:displayName="MigrationWizId" ma:internalName="MigrationWizId">
      <xsd:simpleType>
        <xsd:restriction base="dms:Text"/>
      </xsd:simpleType>
    </xsd:element>
    <xsd:element name="MigrationWizIdPermissions" ma:index="11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2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3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4" nillable="true" ma:displayName="MigrationWizIdSecurityGroups" ma:internalName="MigrationWizIdSecurityGroups">
      <xsd:simpleType>
        <xsd:restriction base="dms:Text"/>
      </xsd:simpleType>
    </xsd:element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2e9288fe-6667-412b-9ae2-e7efbcd460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31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BillingMetadata" ma:index="3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A04014-6134-42BB-A3DA-E7B3173957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135F48F-5ED7-45ED-ACE0-9044843B38D8}">
  <ds:schemaRefs>
    <ds:schemaRef ds:uri="a3a19593-764b-44ba-9c8b-d6764fc55e71"/>
    <ds:schemaRef ds:uri="a5f9063c-0cf6-4d7f-9de9-c71357cc3844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07FC716-6236-4580-BBFF-376357163617}">
  <ds:schemaRefs>
    <ds:schemaRef ds:uri="a3a19593-764b-44ba-9c8b-d6764fc55e71"/>
    <ds:schemaRef ds:uri="a5f9063c-0cf6-4d7f-9de9-c71357cc384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8</cp:revision>
  <dcterms:created xsi:type="dcterms:W3CDTF">2026-04-23T16:01:16Z</dcterms:created>
  <dcterms:modified xsi:type="dcterms:W3CDTF">2026-05-05T16:14:55Z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0x010100BB2F6ED4D6AD3446BCC3A5A9F3835F45</vt:lpwstr>
  </property>
  <property fmtid="{D5CDD505-2E9C-101B-9397-08002B2CF9AE}" pid="3" name="MediaServiceImageTags">
    <vt:lpwstr/>
  </property>
</Properties>
</file>