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E0BEF-2882-F342-95FA-A0598F3753CB}" v="1" dt="2025-12-16T16:59:21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85"/>
  </p:normalViewPr>
  <p:slideViewPr>
    <p:cSldViewPr snapToGrid="0">
      <p:cViewPr>
        <p:scale>
          <a:sx n="82" d="100"/>
          <a:sy n="82" d="100"/>
        </p:scale>
        <p:origin x="188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Anevski" userId="4d49af96-6879-4c83-a711-69c7090bfdb2" providerId="ADAL" clId="{AF98A9AA-AD10-528D-9B38-E1AC7AE8EE14}"/>
    <pc:docChg chg="modSld">
      <pc:chgData name="Katie Anevski" userId="4d49af96-6879-4c83-a711-69c7090bfdb2" providerId="ADAL" clId="{AF98A9AA-AD10-528D-9B38-E1AC7AE8EE14}" dt="2025-12-16T17:00:29.968" v="195" actId="20577"/>
      <pc:docMkLst>
        <pc:docMk/>
      </pc:docMkLst>
      <pc:sldChg chg="addSp modSp mod">
        <pc:chgData name="Katie Anevski" userId="4d49af96-6879-4c83-a711-69c7090bfdb2" providerId="ADAL" clId="{AF98A9AA-AD10-528D-9B38-E1AC7AE8EE14}" dt="2025-12-16T17:00:29.968" v="195" actId="20577"/>
        <pc:sldMkLst>
          <pc:docMk/>
          <pc:sldMk cId="132908622" sldId="275"/>
        </pc:sldMkLst>
        <pc:spChg chg="add mod">
          <ac:chgData name="Katie Anevski" userId="4d49af96-6879-4c83-a711-69c7090bfdb2" providerId="ADAL" clId="{AF98A9AA-AD10-528D-9B38-E1AC7AE8EE14}" dt="2025-12-16T17:00:29.968" v="195" actId="20577"/>
          <ac:spMkLst>
            <pc:docMk/>
            <pc:sldMk cId="132908622" sldId="275"/>
            <ac:spMk id="4" creationId="{A19E16C9-D3BC-AFC6-04E8-E0E9BB6DE35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A4826-970E-A746-8880-5903FF8FD19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82B8D-58F8-B04C-9829-7C679542D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7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BA562-0E4E-F628-CEBB-56BBB661D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9505A-1AF7-F3FD-51DA-BD9D436CF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2C75D-9C1B-FDBB-6853-AFE1A72B2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97708-6A08-0C91-603B-0A36C6861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21C42-BB10-FC43-9FD5-3110C160C9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2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1F74-6CE4-0BD8-6538-A730A395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A3A0C-22DB-C102-0198-7D3F2B466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2B29E-814A-7B53-E263-B7A4ABAF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8F67A-38B0-5A88-254E-35FB52C8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04DEE-8144-E2D3-8FD4-AB1BF84A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6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3C9DD-25A5-6A77-A540-3CDB95DB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A432E-5C21-6FC8-32B3-5C21AE6F6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48D49-CC1C-C1FF-3A88-83993E850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30380-79CA-877F-8CFC-FA76313A2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D37C-4F23-3F59-0935-1F0E6F48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7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A1246F-AD5B-9237-AD03-03E109265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174B6-5DC3-4FE0-C377-7FAA361FC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54CDD-F5B3-55D5-4CC2-2E7ED9A9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0FA10-C34C-4CF8-21FD-2A0E1FF1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E4A2C-C9BB-8E64-9447-1408A5C4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hugging children&#10;&#10;AI-generated content may be incorrect.">
            <a:extLst>
              <a:ext uri="{FF2B5EF4-FFF2-40B4-BE49-F238E27FC236}">
                <a16:creationId xmlns:a16="http://schemas.microsoft.com/office/drawing/2014/main" id="{1908C9AE-D33A-B09A-4F7A-F2DB68A33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5" y="-595749"/>
            <a:ext cx="12209978" cy="587689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31D944C-6B3B-13F6-11E2-EF5FABD456DB}"/>
              </a:ext>
            </a:extLst>
          </p:cNvPr>
          <p:cNvSpPr/>
          <p:nvPr userDrawn="1"/>
        </p:nvSpPr>
        <p:spPr>
          <a:xfrm>
            <a:off x="9046351" y="-595749"/>
            <a:ext cx="3508441" cy="3091068"/>
          </a:xfrm>
          <a:custGeom>
            <a:avLst/>
            <a:gdLst>
              <a:gd name="connsiteX0" fmla="*/ 334740 w 3508441"/>
              <a:gd name="connsiteY0" fmla="*/ 0 h 3091068"/>
              <a:gd name="connsiteX1" fmla="*/ 3508441 w 3508441"/>
              <a:gd name="connsiteY1" fmla="*/ 0 h 3091068"/>
              <a:gd name="connsiteX2" fmla="*/ 3508441 w 3508441"/>
              <a:gd name="connsiteY2" fmla="*/ 2381868 h 3091068"/>
              <a:gd name="connsiteX3" fmla="*/ 3392960 w 3508441"/>
              <a:gd name="connsiteY3" fmla="*/ 2508928 h 3091068"/>
              <a:gd name="connsiteX4" fmla="*/ 1987550 w 3508441"/>
              <a:gd name="connsiteY4" fmla="*/ 3091068 h 3091068"/>
              <a:gd name="connsiteX5" fmla="*/ 0 w 3508441"/>
              <a:gd name="connsiteY5" fmla="*/ 1103518 h 3091068"/>
              <a:gd name="connsiteX6" fmla="*/ 239886 w 3508441"/>
              <a:gd name="connsiteY6" fmla="*/ 156133 h 3091068"/>
              <a:gd name="connsiteX7" fmla="*/ 334740 w 3508441"/>
              <a:gd name="connsiteY7" fmla="*/ 0 h 30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8441" h="3091068">
                <a:moveTo>
                  <a:pt x="334740" y="0"/>
                </a:moveTo>
                <a:lnTo>
                  <a:pt x="3508441" y="0"/>
                </a:lnTo>
                <a:lnTo>
                  <a:pt x="3508441" y="2381868"/>
                </a:lnTo>
                <a:lnTo>
                  <a:pt x="3392960" y="2508928"/>
                </a:lnTo>
                <a:cubicBezTo>
                  <a:pt x="3033285" y="2868604"/>
                  <a:pt x="2536397" y="3091068"/>
                  <a:pt x="1987550" y="3091068"/>
                </a:cubicBezTo>
                <a:cubicBezTo>
                  <a:pt x="889856" y="3091068"/>
                  <a:pt x="0" y="2201212"/>
                  <a:pt x="0" y="1103518"/>
                </a:cubicBezTo>
                <a:cubicBezTo>
                  <a:pt x="0" y="760489"/>
                  <a:pt x="86900" y="437756"/>
                  <a:pt x="239886" y="156133"/>
                </a:cubicBezTo>
                <a:lnTo>
                  <a:pt x="334740" y="0"/>
                </a:lnTo>
                <a:close/>
              </a:path>
            </a:pathLst>
          </a:custGeom>
          <a:solidFill>
            <a:srgbClr val="5EB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4D86FA-432E-3473-D50D-BCF29C699302}"/>
              </a:ext>
            </a:extLst>
          </p:cNvPr>
          <p:cNvSpPr/>
          <p:nvPr userDrawn="1"/>
        </p:nvSpPr>
        <p:spPr>
          <a:xfrm>
            <a:off x="-9053" y="4142453"/>
            <a:ext cx="12220575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284B5EF-710B-3B44-D553-C7BA57FD5CE9}"/>
              </a:ext>
            </a:extLst>
          </p:cNvPr>
          <p:cNvSpPr/>
          <p:nvPr userDrawn="1"/>
        </p:nvSpPr>
        <p:spPr>
          <a:xfrm>
            <a:off x="-18152" y="4296277"/>
            <a:ext cx="12335658" cy="2561723"/>
          </a:xfrm>
          <a:custGeom>
            <a:avLst/>
            <a:gdLst>
              <a:gd name="connsiteX0" fmla="*/ 438912 w 12893040"/>
              <a:gd name="connsiteY0" fmla="*/ 228600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9" fmla="*/ 438912 w 12893040"/>
              <a:gd name="connsiteY9" fmla="*/ 228600 h 3392424"/>
              <a:gd name="connsiteX0" fmla="*/ 0 w 12893040"/>
              <a:gd name="connsiteY0" fmla="*/ 301752 h 3392424"/>
              <a:gd name="connsiteX1" fmla="*/ 2706624 w 12893040"/>
              <a:gd name="connsiteY1" fmla="*/ 91440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01752 h 3392424"/>
              <a:gd name="connsiteX1" fmla="*/ 2212848 w 12893040"/>
              <a:gd name="connsiteY1" fmla="*/ 9144 h 3392424"/>
              <a:gd name="connsiteX2" fmla="*/ 9171432 w 12893040"/>
              <a:gd name="connsiteY2" fmla="*/ 502920 h 3392424"/>
              <a:gd name="connsiteX3" fmla="*/ 12810744 w 12893040"/>
              <a:gd name="connsiteY3" fmla="*/ 0 h 3392424"/>
              <a:gd name="connsiteX4" fmla="*/ 12810744 w 12893040"/>
              <a:gd name="connsiteY4" fmla="*/ 3054096 h 3392424"/>
              <a:gd name="connsiteX5" fmla="*/ 12893040 w 12893040"/>
              <a:gd name="connsiteY5" fmla="*/ 3044952 h 3392424"/>
              <a:gd name="connsiteX6" fmla="*/ 0 w 12893040"/>
              <a:gd name="connsiteY6" fmla="*/ 3044952 h 3392424"/>
              <a:gd name="connsiteX7" fmla="*/ 0 w 12893040"/>
              <a:gd name="connsiteY7" fmla="*/ 3392424 h 3392424"/>
              <a:gd name="connsiteX8" fmla="*/ 0 w 12893040"/>
              <a:gd name="connsiteY8" fmla="*/ 301752 h 3392424"/>
              <a:gd name="connsiteX0" fmla="*/ 0 w 12893040"/>
              <a:gd name="connsiteY0" fmla="*/ 370817 h 3461489"/>
              <a:gd name="connsiteX1" fmla="*/ 2212848 w 12893040"/>
              <a:gd name="connsiteY1" fmla="*/ 78209 h 3461489"/>
              <a:gd name="connsiteX2" fmla="*/ 9171432 w 12893040"/>
              <a:gd name="connsiteY2" fmla="*/ 571985 h 3461489"/>
              <a:gd name="connsiteX3" fmla="*/ 12810744 w 12893040"/>
              <a:gd name="connsiteY3" fmla="*/ 69065 h 3461489"/>
              <a:gd name="connsiteX4" fmla="*/ 12810744 w 12893040"/>
              <a:gd name="connsiteY4" fmla="*/ 3123161 h 3461489"/>
              <a:gd name="connsiteX5" fmla="*/ 12893040 w 12893040"/>
              <a:gd name="connsiteY5" fmla="*/ 3114017 h 3461489"/>
              <a:gd name="connsiteX6" fmla="*/ 0 w 12893040"/>
              <a:gd name="connsiteY6" fmla="*/ 3114017 h 3461489"/>
              <a:gd name="connsiteX7" fmla="*/ 0 w 12893040"/>
              <a:gd name="connsiteY7" fmla="*/ 3461489 h 3461489"/>
              <a:gd name="connsiteX8" fmla="*/ 0 w 12893040"/>
              <a:gd name="connsiteY8" fmla="*/ 370817 h 3461489"/>
              <a:gd name="connsiteX0" fmla="*/ 0 w 12893040"/>
              <a:gd name="connsiteY0" fmla="*/ 762149 h 3852821"/>
              <a:gd name="connsiteX1" fmla="*/ 3017520 w 12893040"/>
              <a:gd name="connsiteY1" fmla="*/ 3197 h 3852821"/>
              <a:gd name="connsiteX2" fmla="*/ 9171432 w 12893040"/>
              <a:gd name="connsiteY2" fmla="*/ 963317 h 3852821"/>
              <a:gd name="connsiteX3" fmla="*/ 12810744 w 12893040"/>
              <a:gd name="connsiteY3" fmla="*/ 460397 h 3852821"/>
              <a:gd name="connsiteX4" fmla="*/ 12810744 w 12893040"/>
              <a:gd name="connsiteY4" fmla="*/ 3514493 h 3852821"/>
              <a:gd name="connsiteX5" fmla="*/ 12893040 w 12893040"/>
              <a:gd name="connsiteY5" fmla="*/ 3505349 h 3852821"/>
              <a:gd name="connsiteX6" fmla="*/ 0 w 12893040"/>
              <a:gd name="connsiteY6" fmla="*/ 3505349 h 3852821"/>
              <a:gd name="connsiteX7" fmla="*/ 0 w 12893040"/>
              <a:gd name="connsiteY7" fmla="*/ 3852821 h 3852821"/>
              <a:gd name="connsiteX8" fmla="*/ 0 w 12893040"/>
              <a:gd name="connsiteY8" fmla="*/ 762149 h 3852821"/>
              <a:gd name="connsiteX0" fmla="*/ 1076923 w 13969963"/>
              <a:gd name="connsiteY0" fmla="*/ 762388 h 3514732"/>
              <a:gd name="connsiteX1" fmla="*/ 4094443 w 13969963"/>
              <a:gd name="connsiteY1" fmla="*/ 3436 h 3514732"/>
              <a:gd name="connsiteX2" fmla="*/ 10248355 w 13969963"/>
              <a:gd name="connsiteY2" fmla="*/ 963556 h 3514732"/>
              <a:gd name="connsiteX3" fmla="*/ 13887667 w 13969963"/>
              <a:gd name="connsiteY3" fmla="*/ 460636 h 3514732"/>
              <a:gd name="connsiteX4" fmla="*/ 13887667 w 13969963"/>
              <a:gd name="connsiteY4" fmla="*/ 3514732 h 3514732"/>
              <a:gd name="connsiteX5" fmla="*/ 13969963 w 13969963"/>
              <a:gd name="connsiteY5" fmla="*/ 3505588 h 3514732"/>
              <a:gd name="connsiteX6" fmla="*/ 1076923 w 13969963"/>
              <a:gd name="connsiteY6" fmla="*/ 3505588 h 3514732"/>
              <a:gd name="connsiteX7" fmla="*/ 1076923 w 13969963"/>
              <a:gd name="connsiteY7" fmla="*/ 762388 h 3514732"/>
              <a:gd name="connsiteX0" fmla="*/ 1076923 w 13969963"/>
              <a:gd name="connsiteY0" fmla="*/ 762388 h 3523876"/>
              <a:gd name="connsiteX1" fmla="*/ 4094443 w 13969963"/>
              <a:gd name="connsiteY1" fmla="*/ 3436 h 3523876"/>
              <a:gd name="connsiteX2" fmla="*/ 10248355 w 13969963"/>
              <a:gd name="connsiteY2" fmla="*/ 963556 h 3523876"/>
              <a:gd name="connsiteX3" fmla="*/ 13887667 w 13969963"/>
              <a:gd name="connsiteY3" fmla="*/ 460636 h 3523876"/>
              <a:gd name="connsiteX4" fmla="*/ 13887667 w 13969963"/>
              <a:gd name="connsiteY4" fmla="*/ 3514732 h 3523876"/>
              <a:gd name="connsiteX5" fmla="*/ 13969963 w 13969963"/>
              <a:gd name="connsiteY5" fmla="*/ 3505588 h 3523876"/>
              <a:gd name="connsiteX6" fmla="*/ 1076923 w 13969963"/>
              <a:gd name="connsiteY6" fmla="*/ 3523876 h 3523876"/>
              <a:gd name="connsiteX7" fmla="*/ 1076923 w 13969963"/>
              <a:gd name="connsiteY7" fmla="*/ 762388 h 3523876"/>
              <a:gd name="connsiteX0" fmla="*/ 234032 w 13127072"/>
              <a:gd name="connsiteY0" fmla="*/ 762388 h 3523876"/>
              <a:gd name="connsiteX1" fmla="*/ 3251552 w 13127072"/>
              <a:gd name="connsiteY1" fmla="*/ 3436 h 3523876"/>
              <a:gd name="connsiteX2" fmla="*/ 9405464 w 13127072"/>
              <a:gd name="connsiteY2" fmla="*/ 963556 h 3523876"/>
              <a:gd name="connsiteX3" fmla="*/ 13044776 w 13127072"/>
              <a:gd name="connsiteY3" fmla="*/ 460636 h 3523876"/>
              <a:gd name="connsiteX4" fmla="*/ 13044776 w 13127072"/>
              <a:gd name="connsiteY4" fmla="*/ 3514732 h 3523876"/>
              <a:gd name="connsiteX5" fmla="*/ 13127072 w 13127072"/>
              <a:gd name="connsiteY5" fmla="*/ 3505588 h 3523876"/>
              <a:gd name="connsiteX6" fmla="*/ 234032 w 13127072"/>
              <a:gd name="connsiteY6" fmla="*/ 3523876 h 3523876"/>
              <a:gd name="connsiteX7" fmla="*/ 234032 w 13127072"/>
              <a:gd name="connsiteY7" fmla="*/ 762388 h 3523876"/>
              <a:gd name="connsiteX0" fmla="*/ 41430 w 12934470"/>
              <a:gd name="connsiteY0" fmla="*/ 762388 h 3523876"/>
              <a:gd name="connsiteX1" fmla="*/ 3058950 w 12934470"/>
              <a:gd name="connsiteY1" fmla="*/ 3436 h 3523876"/>
              <a:gd name="connsiteX2" fmla="*/ 9212862 w 12934470"/>
              <a:gd name="connsiteY2" fmla="*/ 963556 h 3523876"/>
              <a:gd name="connsiteX3" fmla="*/ 12852174 w 12934470"/>
              <a:gd name="connsiteY3" fmla="*/ 460636 h 3523876"/>
              <a:gd name="connsiteX4" fmla="*/ 12852174 w 12934470"/>
              <a:gd name="connsiteY4" fmla="*/ 3514732 h 3523876"/>
              <a:gd name="connsiteX5" fmla="*/ 12934470 w 12934470"/>
              <a:gd name="connsiteY5" fmla="*/ 3505588 h 3523876"/>
              <a:gd name="connsiteX6" fmla="*/ 41430 w 12934470"/>
              <a:gd name="connsiteY6" fmla="*/ 3523876 h 3523876"/>
              <a:gd name="connsiteX7" fmla="*/ 41430 w 12934470"/>
              <a:gd name="connsiteY7" fmla="*/ 762388 h 3523876"/>
              <a:gd name="connsiteX0" fmla="*/ 41430 w 12934470"/>
              <a:gd name="connsiteY0" fmla="*/ 760525 h 3522013"/>
              <a:gd name="connsiteX1" fmla="*/ 3058950 w 12934470"/>
              <a:gd name="connsiteY1" fmla="*/ 1573 h 3522013"/>
              <a:gd name="connsiteX2" fmla="*/ 9212862 w 12934470"/>
              <a:gd name="connsiteY2" fmla="*/ 961693 h 3522013"/>
              <a:gd name="connsiteX3" fmla="*/ 12852174 w 12934470"/>
              <a:gd name="connsiteY3" fmla="*/ 458773 h 3522013"/>
              <a:gd name="connsiteX4" fmla="*/ 12852174 w 12934470"/>
              <a:gd name="connsiteY4" fmla="*/ 3512869 h 3522013"/>
              <a:gd name="connsiteX5" fmla="*/ 12934470 w 12934470"/>
              <a:gd name="connsiteY5" fmla="*/ 3503725 h 3522013"/>
              <a:gd name="connsiteX6" fmla="*/ 41430 w 12934470"/>
              <a:gd name="connsiteY6" fmla="*/ 3522013 h 3522013"/>
              <a:gd name="connsiteX7" fmla="*/ 41430 w 12934470"/>
              <a:gd name="connsiteY7" fmla="*/ 760525 h 3522013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52174 w 12934470"/>
              <a:gd name="connsiteY4" fmla="*/ 460768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9212862 w 12934470"/>
              <a:gd name="connsiteY3" fmla="*/ 96368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847102 w 12934470"/>
              <a:gd name="connsiteY3" fmla="*/ 991120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824742 w 12934470"/>
              <a:gd name="connsiteY4" fmla="*/ 63450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43614"/>
              <a:gd name="connsiteY0" fmla="*/ 762520 h 3524008"/>
              <a:gd name="connsiteX1" fmla="*/ 3058950 w 12943614"/>
              <a:gd name="connsiteY1" fmla="*/ 3568 h 3524008"/>
              <a:gd name="connsiteX2" fmla="*/ 5930166 w 12943614"/>
              <a:gd name="connsiteY2" fmla="*/ 497345 h 3524008"/>
              <a:gd name="connsiteX3" fmla="*/ 8764806 w 12943614"/>
              <a:gd name="connsiteY3" fmla="*/ 917968 h 3524008"/>
              <a:gd name="connsiteX4" fmla="*/ 12943614 w 12943614"/>
              <a:gd name="connsiteY4" fmla="*/ 524776 h 3524008"/>
              <a:gd name="connsiteX5" fmla="*/ 12852174 w 12943614"/>
              <a:gd name="connsiteY5" fmla="*/ 3514864 h 3524008"/>
              <a:gd name="connsiteX6" fmla="*/ 12934470 w 12943614"/>
              <a:gd name="connsiteY6" fmla="*/ 3505720 h 3524008"/>
              <a:gd name="connsiteX7" fmla="*/ 41430 w 12943614"/>
              <a:gd name="connsiteY7" fmla="*/ 3524008 h 3524008"/>
              <a:gd name="connsiteX8" fmla="*/ 41430 w 1294361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852174 w 12934470"/>
              <a:gd name="connsiteY5" fmla="*/ 3514864 h 3524008"/>
              <a:gd name="connsiteX6" fmla="*/ 12934470 w 12934470"/>
              <a:gd name="connsiteY6" fmla="*/ 3505720 h 3524008"/>
              <a:gd name="connsiteX7" fmla="*/ 41430 w 12934470"/>
              <a:gd name="connsiteY7" fmla="*/ 3524008 h 3524008"/>
              <a:gd name="connsiteX8" fmla="*/ 41430 w 12934470"/>
              <a:gd name="connsiteY8" fmla="*/ 762520 h 3524008"/>
              <a:gd name="connsiteX0" fmla="*/ 41430 w 13035054"/>
              <a:gd name="connsiteY0" fmla="*/ 762520 h 3524008"/>
              <a:gd name="connsiteX1" fmla="*/ 3058950 w 13035054"/>
              <a:gd name="connsiteY1" fmla="*/ 3568 h 3524008"/>
              <a:gd name="connsiteX2" fmla="*/ 5930166 w 13035054"/>
              <a:gd name="connsiteY2" fmla="*/ 497345 h 3524008"/>
              <a:gd name="connsiteX3" fmla="*/ 8764806 w 13035054"/>
              <a:gd name="connsiteY3" fmla="*/ 917968 h 3524008"/>
              <a:gd name="connsiteX4" fmla="*/ 12779022 w 13035054"/>
              <a:gd name="connsiteY4" fmla="*/ 543064 h 3524008"/>
              <a:gd name="connsiteX5" fmla="*/ 13035054 w 13035054"/>
              <a:gd name="connsiteY5" fmla="*/ 3341128 h 3524008"/>
              <a:gd name="connsiteX6" fmla="*/ 12934470 w 13035054"/>
              <a:gd name="connsiteY6" fmla="*/ 3505720 h 3524008"/>
              <a:gd name="connsiteX7" fmla="*/ 41430 w 13035054"/>
              <a:gd name="connsiteY7" fmla="*/ 3524008 h 3524008"/>
              <a:gd name="connsiteX8" fmla="*/ 41430 w 13035054"/>
              <a:gd name="connsiteY8" fmla="*/ 762520 h 3524008"/>
              <a:gd name="connsiteX0" fmla="*/ 41430 w 12934470"/>
              <a:gd name="connsiteY0" fmla="*/ 762520 h 3524008"/>
              <a:gd name="connsiteX1" fmla="*/ 3058950 w 12934470"/>
              <a:gd name="connsiteY1" fmla="*/ 3568 h 3524008"/>
              <a:gd name="connsiteX2" fmla="*/ 5930166 w 12934470"/>
              <a:gd name="connsiteY2" fmla="*/ 497345 h 3524008"/>
              <a:gd name="connsiteX3" fmla="*/ 8764806 w 12934470"/>
              <a:gd name="connsiteY3" fmla="*/ 917968 h 3524008"/>
              <a:gd name="connsiteX4" fmla="*/ 12779022 w 12934470"/>
              <a:gd name="connsiteY4" fmla="*/ 543064 h 3524008"/>
              <a:gd name="connsiteX5" fmla="*/ 12934470 w 12934470"/>
              <a:gd name="connsiteY5" fmla="*/ 3505720 h 3524008"/>
              <a:gd name="connsiteX6" fmla="*/ 41430 w 12934470"/>
              <a:gd name="connsiteY6" fmla="*/ 3524008 h 3524008"/>
              <a:gd name="connsiteX7" fmla="*/ 41430 w 12934470"/>
              <a:gd name="connsiteY7" fmla="*/ 762520 h 3524008"/>
              <a:gd name="connsiteX0" fmla="*/ 41430 w 12861318"/>
              <a:gd name="connsiteY0" fmla="*/ 762520 h 3524008"/>
              <a:gd name="connsiteX1" fmla="*/ 3058950 w 12861318"/>
              <a:gd name="connsiteY1" fmla="*/ 3568 h 3524008"/>
              <a:gd name="connsiteX2" fmla="*/ 5930166 w 12861318"/>
              <a:gd name="connsiteY2" fmla="*/ 497345 h 3524008"/>
              <a:gd name="connsiteX3" fmla="*/ 8764806 w 12861318"/>
              <a:gd name="connsiteY3" fmla="*/ 917968 h 3524008"/>
              <a:gd name="connsiteX4" fmla="*/ 12779022 w 12861318"/>
              <a:gd name="connsiteY4" fmla="*/ 543064 h 3524008"/>
              <a:gd name="connsiteX5" fmla="*/ 12861318 w 12861318"/>
              <a:gd name="connsiteY5" fmla="*/ 3514864 h 3524008"/>
              <a:gd name="connsiteX6" fmla="*/ 41430 w 12861318"/>
              <a:gd name="connsiteY6" fmla="*/ 3524008 h 3524008"/>
              <a:gd name="connsiteX7" fmla="*/ 41430 w 12861318"/>
              <a:gd name="connsiteY7" fmla="*/ 762520 h 3524008"/>
              <a:gd name="connsiteX0" fmla="*/ 41430 w 12861318"/>
              <a:gd name="connsiteY0" fmla="*/ 529462 h 3290950"/>
              <a:gd name="connsiteX1" fmla="*/ 287607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529462 h 3290950"/>
              <a:gd name="connsiteX1" fmla="*/ 2967510 w 12861318"/>
              <a:gd name="connsiteY1" fmla="*/ 8254 h 3290950"/>
              <a:gd name="connsiteX2" fmla="*/ 5930166 w 12861318"/>
              <a:gd name="connsiteY2" fmla="*/ 264287 h 3290950"/>
              <a:gd name="connsiteX3" fmla="*/ 8764806 w 12861318"/>
              <a:gd name="connsiteY3" fmla="*/ 684910 h 3290950"/>
              <a:gd name="connsiteX4" fmla="*/ 12779022 w 12861318"/>
              <a:gd name="connsiteY4" fmla="*/ 310006 h 3290950"/>
              <a:gd name="connsiteX5" fmla="*/ 12861318 w 12861318"/>
              <a:gd name="connsiteY5" fmla="*/ 3281806 h 3290950"/>
              <a:gd name="connsiteX6" fmla="*/ 41430 w 12861318"/>
              <a:gd name="connsiteY6" fmla="*/ 3290950 h 3290950"/>
              <a:gd name="connsiteX7" fmla="*/ 41430 w 12861318"/>
              <a:gd name="connsiteY7" fmla="*/ 529462 h 3290950"/>
              <a:gd name="connsiteX0" fmla="*/ 41430 w 12861318"/>
              <a:gd name="connsiteY0" fmla="*/ 429868 h 3191356"/>
              <a:gd name="connsiteX1" fmla="*/ 2985798 w 12861318"/>
              <a:gd name="connsiteY1" fmla="*/ 18388 h 3191356"/>
              <a:gd name="connsiteX2" fmla="*/ 5930166 w 12861318"/>
              <a:gd name="connsiteY2" fmla="*/ 164693 h 3191356"/>
              <a:gd name="connsiteX3" fmla="*/ 8764806 w 12861318"/>
              <a:gd name="connsiteY3" fmla="*/ 585316 h 3191356"/>
              <a:gd name="connsiteX4" fmla="*/ 12779022 w 12861318"/>
              <a:gd name="connsiteY4" fmla="*/ 210412 h 3191356"/>
              <a:gd name="connsiteX5" fmla="*/ 12861318 w 12861318"/>
              <a:gd name="connsiteY5" fmla="*/ 3182212 h 3191356"/>
              <a:gd name="connsiteX6" fmla="*/ 41430 w 12861318"/>
              <a:gd name="connsiteY6" fmla="*/ 3191356 h 3191356"/>
              <a:gd name="connsiteX7" fmla="*/ 41430 w 12861318"/>
              <a:gd name="connsiteY7" fmla="*/ 429868 h 3191356"/>
              <a:gd name="connsiteX0" fmla="*/ 41430 w 12861318"/>
              <a:gd name="connsiteY0" fmla="*/ 415554 h 3177042"/>
              <a:gd name="connsiteX1" fmla="*/ 2985798 w 12861318"/>
              <a:gd name="connsiteY1" fmla="*/ 4074 h 3177042"/>
              <a:gd name="connsiteX2" fmla="*/ 5966742 w 12861318"/>
              <a:gd name="connsiteY2" fmla="*/ 250963 h 3177042"/>
              <a:gd name="connsiteX3" fmla="*/ 8764806 w 12861318"/>
              <a:gd name="connsiteY3" fmla="*/ 571002 h 3177042"/>
              <a:gd name="connsiteX4" fmla="*/ 12779022 w 12861318"/>
              <a:gd name="connsiteY4" fmla="*/ 196098 h 3177042"/>
              <a:gd name="connsiteX5" fmla="*/ 12861318 w 12861318"/>
              <a:gd name="connsiteY5" fmla="*/ 3167898 h 3177042"/>
              <a:gd name="connsiteX6" fmla="*/ 41430 w 12861318"/>
              <a:gd name="connsiteY6" fmla="*/ 3177042 h 3177042"/>
              <a:gd name="connsiteX7" fmla="*/ 41430 w 12861318"/>
              <a:gd name="connsiteY7" fmla="*/ 415554 h 3177042"/>
              <a:gd name="connsiteX0" fmla="*/ 41430 w 12861318"/>
              <a:gd name="connsiteY0" fmla="*/ 329931 h 3091419"/>
              <a:gd name="connsiteX1" fmla="*/ 2930934 w 12861318"/>
              <a:gd name="connsiteY1" fmla="*/ 9891 h 3091419"/>
              <a:gd name="connsiteX2" fmla="*/ 5966742 w 12861318"/>
              <a:gd name="connsiteY2" fmla="*/ 165340 h 3091419"/>
              <a:gd name="connsiteX3" fmla="*/ 8764806 w 12861318"/>
              <a:gd name="connsiteY3" fmla="*/ 485379 h 3091419"/>
              <a:gd name="connsiteX4" fmla="*/ 12779022 w 12861318"/>
              <a:gd name="connsiteY4" fmla="*/ 110475 h 3091419"/>
              <a:gd name="connsiteX5" fmla="*/ 12861318 w 12861318"/>
              <a:gd name="connsiteY5" fmla="*/ 3082275 h 3091419"/>
              <a:gd name="connsiteX6" fmla="*/ 41430 w 12861318"/>
              <a:gd name="connsiteY6" fmla="*/ 3091419 h 3091419"/>
              <a:gd name="connsiteX7" fmla="*/ 41430 w 12861318"/>
              <a:gd name="connsiteY7" fmla="*/ 329931 h 3091419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764806 w 12861318"/>
              <a:gd name="connsiteY3" fmla="*/ 476001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779022 w 12861318"/>
              <a:gd name="connsiteY4" fmla="*/ 10109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801382 w 12861318"/>
              <a:gd name="connsiteY3" fmla="*/ 558297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6039894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20553 h 3082041"/>
              <a:gd name="connsiteX1" fmla="*/ 2930934 w 12861318"/>
              <a:gd name="connsiteY1" fmla="*/ 513 h 3082041"/>
              <a:gd name="connsiteX2" fmla="*/ 5600982 w 12861318"/>
              <a:gd name="connsiteY2" fmla="*/ 265690 h 3082041"/>
              <a:gd name="connsiteX3" fmla="*/ 8938542 w 12861318"/>
              <a:gd name="connsiteY3" fmla="*/ 540009 h 3082041"/>
              <a:gd name="connsiteX4" fmla="*/ 12806454 w 12861318"/>
              <a:gd name="connsiteY4" fmla="*/ 55377 h 3082041"/>
              <a:gd name="connsiteX5" fmla="*/ 12861318 w 12861318"/>
              <a:gd name="connsiteY5" fmla="*/ 3072897 h 3082041"/>
              <a:gd name="connsiteX6" fmla="*/ 41430 w 12861318"/>
              <a:gd name="connsiteY6" fmla="*/ 3082041 h 3082041"/>
              <a:gd name="connsiteX7" fmla="*/ 41430 w 12861318"/>
              <a:gd name="connsiteY7" fmla="*/ 320553 h 3082041"/>
              <a:gd name="connsiteX0" fmla="*/ 41430 w 12861318"/>
              <a:gd name="connsiteY0" fmla="*/ 311449 h 3072937"/>
              <a:gd name="connsiteX1" fmla="*/ 2336574 w 12861318"/>
              <a:gd name="connsiteY1" fmla="*/ 553 h 3072937"/>
              <a:gd name="connsiteX2" fmla="*/ 5600982 w 12861318"/>
              <a:gd name="connsiteY2" fmla="*/ 256586 h 3072937"/>
              <a:gd name="connsiteX3" fmla="*/ 8938542 w 12861318"/>
              <a:gd name="connsiteY3" fmla="*/ 530905 h 3072937"/>
              <a:gd name="connsiteX4" fmla="*/ 12806454 w 12861318"/>
              <a:gd name="connsiteY4" fmla="*/ 46273 h 3072937"/>
              <a:gd name="connsiteX5" fmla="*/ 12861318 w 12861318"/>
              <a:gd name="connsiteY5" fmla="*/ 3063793 h 3072937"/>
              <a:gd name="connsiteX6" fmla="*/ 41430 w 12861318"/>
              <a:gd name="connsiteY6" fmla="*/ 3072937 h 3072937"/>
              <a:gd name="connsiteX7" fmla="*/ 41430 w 12861318"/>
              <a:gd name="connsiteY7" fmla="*/ 311449 h 3072937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50580 w 12852180"/>
              <a:gd name="connsiteY0" fmla="*/ 377111 h 3074591"/>
              <a:gd name="connsiteX1" fmla="*/ 2327436 w 12852180"/>
              <a:gd name="connsiteY1" fmla="*/ 2207 h 3074591"/>
              <a:gd name="connsiteX2" fmla="*/ 5591844 w 12852180"/>
              <a:gd name="connsiteY2" fmla="*/ 258240 h 3074591"/>
              <a:gd name="connsiteX3" fmla="*/ 8929404 w 12852180"/>
              <a:gd name="connsiteY3" fmla="*/ 532559 h 3074591"/>
              <a:gd name="connsiteX4" fmla="*/ 12797316 w 12852180"/>
              <a:gd name="connsiteY4" fmla="*/ 47927 h 3074591"/>
              <a:gd name="connsiteX5" fmla="*/ 12852180 w 12852180"/>
              <a:gd name="connsiteY5" fmla="*/ 3065447 h 3074591"/>
              <a:gd name="connsiteX6" fmla="*/ 32292 w 12852180"/>
              <a:gd name="connsiteY6" fmla="*/ 3074591 h 3074591"/>
              <a:gd name="connsiteX7" fmla="*/ 50580 w 12852180"/>
              <a:gd name="connsiteY7" fmla="*/ 377111 h 3074591"/>
              <a:gd name="connsiteX0" fmla="*/ 342780 w 12824340"/>
              <a:gd name="connsiteY0" fmla="*/ 302146 h 3072778"/>
              <a:gd name="connsiteX1" fmla="*/ 2299596 w 12824340"/>
              <a:gd name="connsiteY1" fmla="*/ 394 h 3072778"/>
              <a:gd name="connsiteX2" fmla="*/ 5564004 w 12824340"/>
              <a:gd name="connsiteY2" fmla="*/ 256427 h 3072778"/>
              <a:gd name="connsiteX3" fmla="*/ 8901564 w 12824340"/>
              <a:gd name="connsiteY3" fmla="*/ 530746 h 3072778"/>
              <a:gd name="connsiteX4" fmla="*/ 12769476 w 12824340"/>
              <a:gd name="connsiteY4" fmla="*/ 46114 h 3072778"/>
              <a:gd name="connsiteX5" fmla="*/ 12824340 w 12824340"/>
              <a:gd name="connsiteY5" fmla="*/ 3063634 h 3072778"/>
              <a:gd name="connsiteX6" fmla="*/ 4452 w 12824340"/>
              <a:gd name="connsiteY6" fmla="*/ 3072778 h 3072778"/>
              <a:gd name="connsiteX7" fmla="*/ 342780 w 12824340"/>
              <a:gd name="connsiteY7" fmla="*/ 302146 h 3072778"/>
              <a:gd name="connsiteX0" fmla="*/ 61974 w 12543534"/>
              <a:gd name="connsiteY0" fmla="*/ 302146 h 3063634"/>
              <a:gd name="connsiteX1" fmla="*/ 2018790 w 12543534"/>
              <a:gd name="connsiteY1" fmla="*/ 394 h 3063634"/>
              <a:gd name="connsiteX2" fmla="*/ 5283198 w 12543534"/>
              <a:gd name="connsiteY2" fmla="*/ 256427 h 3063634"/>
              <a:gd name="connsiteX3" fmla="*/ 8620758 w 12543534"/>
              <a:gd name="connsiteY3" fmla="*/ 530746 h 3063634"/>
              <a:gd name="connsiteX4" fmla="*/ 12488670 w 12543534"/>
              <a:gd name="connsiteY4" fmla="*/ 46114 h 3063634"/>
              <a:gd name="connsiteX5" fmla="*/ 12543534 w 12543534"/>
              <a:gd name="connsiteY5" fmla="*/ 3063634 h 3063634"/>
              <a:gd name="connsiteX6" fmla="*/ 25398 w 12543534"/>
              <a:gd name="connsiteY6" fmla="*/ 3017914 h 3063634"/>
              <a:gd name="connsiteX7" fmla="*/ 61974 w 12543534"/>
              <a:gd name="connsiteY7" fmla="*/ 302146 h 3063634"/>
              <a:gd name="connsiteX0" fmla="*/ 36576 w 12518136"/>
              <a:gd name="connsiteY0" fmla="*/ 302146 h 3063634"/>
              <a:gd name="connsiteX1" fmla="*/ 1993392 w 12518136"/>
              <a:gd name="connsiteY1" fmla="*/ 394 h 3063634"/>
              <a:gd name="connsiteX2" fmla="*/ 5257800 w 12518136"/>
              <a:gd name="connsiteY2" fmla="*/ 256427 h 3063634"/>
              <a:gd name="connsiteX3" fmla="*/ 8595360 w 12518136"/>
              <a:gd name="connsiteY3" fmla="*/ 530746 h 3063634"/>
              <a:gd name="connsiteX4" fmla="*/ 12463272 w 12518136"/>
              <a:gd name="connsiteY4" fmla="*/ 46114 h 3063634"/>
              <a:gd name="connsiteX5" fmla="*/ 12518136 w 12518136"/>
              <a:gd name="connsiteY5" fmla="*/ 3063634 h 3063634"/>
              <a:gd name="connsiteX6" fmla="*/ 0 w 12518136"/>
              <a:gd name="connsiteY6" fmla="*/ 3017914 h 3063634"/>
              <a:gd name="connsiteX7" fmla="*/ 36576 w 12518136"/>
              <a:gd name="connsiteY7" fmla="*/ 302146 h 3063634"/>
              <a:gd name="connsiteX0" fmla="*/ 91440 w 12518136"/>
              <a:gd name="connsiteY0" fmla="*/ 311448 h 3063792"/>
              <a:gd name="connsiteX1" fmla="*/ 1993392 w 12518136"/>
              <a:gd name="connsiteY1" fmla="*/ 552 h 3063792"/>
              <a:gd name="connsiteX2" fmla="*/ 5257800 w 12518136"/>
              <a:gd name="connsiteY2" fmla="*/ 256585 h 3063792"/>
              <a:gd name="connsiteX3" fmla="*/ 8595360 w 12518136"/>
              <a:gd name="connsiteY3" fmla="*/ 530904 h 3063792"/>
              <a:gd name="connsiteX4" fmla="*/ 12463272 w 12518136"/>
              <a:gd name="connsiteY4" fmla="*/ 46272 h 3063792"/>
              <a:gd name="connsiteX5" fmla="*/ 12518136 w 12518136"/>
              <a:gd name="connsiteY5" fmla="*/ 3063792 h 3063792"/>
              <a:gd name="connsiteX6" fmla="*/ 0 w 12518136"/>
              <a:gd name="connsiteY6" fmla="*/ 3018072 h 3063792"/>
              <a:gd name="connsiteX7" fmla="*/ 91440 w 12518136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82296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82296 w 12508992"/>
              <a:gd name="connsiteY7" fmla="*/ 311448 h 3063792"/>
              <a:gd name="connsiteX0" fmla="*/ 91440 w 12508992"/>
              <a:gd name="connsiteY0" fmla="*/ 311448 h 3063792"/>
              <a:gd name="connsiteX1" fmla="*/ 1984248 w 12508992"/>
              <a:gd name="connsiteY1" fmla="*/ 552 h 3063792"/>
              <a:gd name="connsiteX2" fmla="*/ 5248656 w 12508992"/>
              <a:gd name="connsiteY2" fmla="*/ 256585 h 3063792"/>
              <a:gd name="connsiteX3" fmla="*/ 8586216 w 12508992"/>
              <a:gd name="connsiteY3" fmla="*/ 530904 h 3063792"/>
              <a:gd name="connsiteX4" fmla="*/ 12454128 w 12508992"/>
              <a:gd name="connsiteY4" fmla="*/ 46272 h 3063792"/>
              <a:gd name="connsiteX5" fmla="*/ 12508992 w 12508992"/>
              <a:gd name="connsiteY5" fmla="*/ 3063792 h 3063792"/>
              <a:gd name="connsiteX6" fmla="*/ 0 w 12508992"/>
              <a:gd name="connsiteY6" fmla="*/ 3008928 h 3063792"/>
              <a:gd name="connsiteX7" fmla="*/ 91440 w 12508992"/>
              <a:gd name="connsiteY7" fmla="*/ 311448 h 3063792"/>
              <a:gd name="connsiteX0" fmla="*/ 91440 w 12472416"/>
              <a:gd name="connsiteY0" fmla="*/ 311448 h 3072936"/>
              <a:gd name="connsiteX1" fmla="*/ 1984248 w 12472416"/>
              <a:gd name="connsiteY1" fmla="*/ 552 h 3072936"/>
              <a:gd name="connsiteX2" fmla="*/ 5248656 w 12472416"/>
              <a:gd name="connsiteY2" fmla="*/ 256585 h 3072936"/>
              <a:gd name="connsiteX3" fmla="*/ 8586216 w 12472416"/>
              <a:gd name="connsiteY3" fmla="*/ 530904 h 3072936"/>
              <a:gd name="connsiteX4" fmla="*/ 12454128 w 12472416"/>
              <a:gd name="connsiteY4" fmla="*/ 46272 h 3072936"/>
              <a:gd name="connsiteX5" fmla="*/ 12472416 w 12472416"/>
              <a:gd name="connsiteY5" fmla="*/ 3072936 h 3072936"/>
              <a:gd name="connsiteX6" fmla="*/ 0 w 12472416"/>
              <a:gd name="connsiteY6" fmla="*/ 3008928 h 3072936"/>
              <a:gd name="connsiteX7" fmla="*/ 91440 w 12472416"/>
              <a:gd name="connsiteY7" fmla="*/ 311448 h 3072936"/>
              <a:gd name="connsiteX0" fmla="*/ 91440 w 12454128"/>
              <a:gd name="connsiteY0" fmla="*/ 311448 h 3036360"/>
              <a:gd name="connsiteX1" fmla="*/ 1984248 w 12454128"/>
              <a:gd name="connsiteY1" fmla="*/ 552 h 3036360"/>
              <a:gd name="connsiteX2" fmla="*/ 5248656 w 12454128"/>
              <a:gd name="connsiteY2" fmla="*/ 256585 h 3036360"/>
              <a:gd name="connsiteX3" fmla="*/ 8586216 w 12454128"/>
              <a:gd name="connsiteY3" fmla="*/ 530904 h 3036360"/>
              <a:gd name="connsiteX4" fmla="*/ 12454128 w 12454128"/>
              <a:gd name="connsiteY4" fmla="*/ 46272 h 3036360"/>
              <a:gd name="connsiteX5" fmla="*/ 12316968 w 12454128"/>
              <a:gd name="connsiteY5" fmla="*/ 3036360 h 3036360"/>
              <a:gd name="connsiteX6" fmla="*/ 0 w 12454128"/>
              <a:gd name="connsiteY6" fmla="*/ 3008928 h 3036360"/>
              <a:gd name="connsiteX7" fmla="*/ 91440 w 12454128"/>
              <a:gd name="connsiteY7" fmla="*/ 311448 h 3036360"/>
              <a:gd name="connsiteX0" fmla="*/ 91440 w 12316968"/>
              <a:gd name="connsiteY0" fmla="*/ 311448 h 3036360"/>
              <a:gd name="connsiteX1" fmla="*/ 1984248 w 12316968"/>
              <a:gd name="connsiteY1" fmla="*/ 552 h 3036360"/>
              <a:gd name="connsiteX2" fmla="*/ 5248656 w 12316968"/>
              <a:gd name="connsiteY2" fmla="*/ 256585 h 3036360"/>
              <a:gd name="connsiteX3" fmla="*/ 8586216 w 12316968"/>
              <a:gd name="connsiteY3" fmla="*/ 530904 h 3036360"/>
              <a:gd name="connsiteX4" fmla="*/ 12280392 w 12316968"/>
              <a:gd name="connsiteY4" fmla="*/ 64560 h 3036360"/>
              <a:gd name="connsiteX5" fmla="*/ 12316968 w 12316968"/>
              <a:gd name="connsiteY5" fmla="*/ 3036360 h 3036360"/>
              <a:gd name="connsiteX6" fmla="*/ 0 w 12316968"/>
              <a:gd name="connsiteY6" fmla="*/ 3008928 h 3036360"/>
              <a:gd name="connsiteX7" fmla="*/ 91440 w 12316968"/>
              <a:gd name="connsiteY7" fmla="*/ 311448 h 3036360"/>
              <a:gd name="connsiteX0" fmla="*/ 91440 w 12280392"/>
              <a:gd name="connsiteY0" fmla="*/ 311448 h 3045504"/>
              <a:gd name="connsiteX1" fmla="*/ 1984248 w 12280392"/>
              <a:gd name="connsiteY1" fmla="*/ 552 h 3045504"/>
              <a:gd name="connsiteX2" fmla="*/ 5248656 w 12280392"/>
              <a:gd name="connsiteY2" fmla="*/ 256585 h 3045504"/>
              <a:gd name="connsiteX3" fmla="*/ 8586216 w 12280392"/>
              <a:gd name="connsiteY3" fmla="*/ 530904 h 3045504"/>
              <a:gd name="connsiteX4" fmla="*/ 12280392 w 12280392"/>
              <a:gd name="connsiteY4" fmla="*/ 64560 h 3045504"/>
              <a:gd name="connsiteX5" fmla="*/ 12198096 w 12280392"/>
              <a:gd name="connsiteY5" fmla="*/ 3045504 h 3045504"/>
              <a:gd name="connsiteX6" fmla="*/ 0 w 12280392"/>
              <a:gd name="connsiteY6" fmla="*/ 3008928 h 3045504"/>
              <a:gd name="connsiteX7" fmla="*/ 91440 w 12280392"/>
              <a:gd name="connsiteY7" fmla="*/ 311448 h 3045504"/>
              <a:gd name="connsiteX0" fmla="*/ 91440 w 12280392"/>
              <a:gd name="connsiteY0" fmla="*/ 311448 h 3054648"/>
              <a:gd name="connsiteX1" fmla="*/ 1984248 w 12280392"/>
              <a:gd name="connsiteY1" fmla="*/ 552 h 3054648"/>
              <a:gd name="connsiteX2" fmla="*/ 5248656 w 12280392"/>
              <a:gd name="connsiteY2" fmla="*/ 256585 h 3054648"/>
              <a:gd name="connsiteX3" fmla="*/ 8586216 w 12280392"/>
              <a:gd name="connsiteY3" fmla="*/ 530904 h 3054648"/>
              <a:gd name="connsiteX4" fmla="*/ 12280392 w 12280392"/>
              <a:gd name="connsiteY4" fmla="*/ 64560 h 3054648"/>
              <a:gd name="connsiteX5" fmla="*/ 12079224 w 12280392"/>
              <a:gd name="connsiteY5" fmla="*/ 3054648 h 3054648"/>
              <a:gd name="connsiteX6" fmla="*/ 0 w 12280392"/>
              <a:gd name="connsiteY6" fmla="*/ 3008928 h 3054648"/>
              <a:gd name="connsiteX7" fmla="*/ 91440 w 12280392"/>
              <a:gd name="connsiteY7" fmla="*/ 311448 h 3054648"/>
              <a:gd name="connsiteX0" fmla="*/ 91440 w 12280392"/>
              <a:gd name="connsiteY0" fmla="*/ 311448 h 3008928"/>
              <a:gd name="connsiteX1" fmla="*/ 1984248 w 12280392"/>
              <a:gd name="connsiteY1" fmla="*/ 552 h 3008928"/>
              <a:gd name="connsiteX2" fmla="*/ 5248656 w 12280392"/>
              <a:gd name="connsiteY2" fmla="*/ 256585 h 3008928"/>
              <a:gd name="connsiteX3" fmla="*/ 8586216 w 12280392"/>
              <a:gd name="connsiteY3" fmla="*/ 530904 h 3008928"/>
              <a:gd name="connsiteX4" fmla="*/ 12280392 w 12280392"/>
              <a:gd name="connsiteY4" fmla="*/ 64560 h 3008928"/>
              <a:gd name="connsiteX5" fmla="*/ 12271248 w 12280392"/>
              <a:gd name="connsiteY5" fmla="*/ 2377992 h 3008928"/>
              <a:gd name="connsiteX6" fmla="*/ 0 w 12280392"/>
              <a:gd name="connsiteY6" fmla="*/ 3008928 h 3008928"/>
              <a:gd name="connsiteX7" fmla="*/ 91440 w 12280392"/>
              <a:gd name="connsiteY7" fmla="*/ 311448 h 3008928"/>
              <a:gd name="connsiteX0" fmla="*/ 21863 w 12210815"/>
              <a:gd name="connsiteY0" fmla="*/ 311448 h 2460288"/>
              <a:gd name="connsiteX1" fmla="*/ 1914671 w 12210815"/>
              <a:gd name="connsiteY1" fmla="*/ 552 h 2460288"/>
              <a:gd name="connsiteX2" fmla="*/ 5179079 w 12210815"/>
              <a:gd name="connsiteY2" fmla="*/ 256585 h 2460288"/>
              <a:gd name="connsiteX3" fmla="*/ 8516639 w 12210815"/>
              <a:gd name="connsiteY3" fmla="*/ 530904 h 2460288"/>
              <a:gd name="connsiteX4" fmla="*/ 12210815 w 12210815"/>
              <a:gd name="connsiteY4" fmla="*/ 64560 h 2460288"/>
              <a:gd name="connsiteX5" fmla="*/ 12201671 w 12210815"/>
              <a:gd name="connsiteY5" fmla="*/ 2377992 h 2460288"/>
              <a:gd name="connsiteX6" fmla="*/ 21863 w 12210815"/>
              <a:gd name="connsiteY6" fmla="*/ 2460288 h 2460288"/>
              <a:gd name="connsiteX7" fmla="*/ 21863 w 12210815"/>
              <a:gd name="connsiteY7" fmla="*/ 311448 h 2460288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057952 h 2377992"/>
              <a:gd name="connsiteX7" fmla="*/ 23434 w 12212386"/>
              <a:gd name="connsiteY7" fmla="*/ 311448 h 2377992"/>
              <a:gd name="connsiteX0" fmla="*/ 23434 w 12212386"/>
              <a:gd name="connsiteY0" fmla="*/ 311448 h 2377992"/>
              <a:gd name="connsiteX1" fmla="*/ 1916242 w 12212386"/>
              <a:gd name="connsiteY1" fmla="*/ 552 h 2377992"/>
              <a:gd name="connsiteX2" fmla="*/ 5180650 w 12212386"/>
              <a:gd name="connsiteY2" fmla="*/ 256585 h 2377992"/>
              <a:gd name="connsiteX3" fmla="*/ 8518210 w 12212386"/>
              <a:gd name="connsiteY3" fmla="*/ 530904 h 2377992"/>
              <a:gd name="connsiteX4" fmla="*/ 12212386 w 12212386"/>
              <a:gd name="connsiteY4" fmla="*/ 64560 h 2377992"/>
              <a:gd name="connsiteX5" fmla="*/ 12203242 w 12212386"/>
              <a:gd name="connsiteY5" fmla="*/ 2377992 h 2377992"/>
              <a:gd name="connsiteX6" fmla="*/ 14290 w 12212386"/>
              <a:gd name="connsiteY6" fmla="*/ 2368848 h 2377992"/>
              <a:gd name="connsiteX7" fmla="*/ 23434 w 1221238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9144 w 12198096"/>
              <a:gd name="connsiteY0" fmla="*/ 311448 h 2377992"/>
              <a:gd name="connsiteX1" fmla="*/ 1901952 w 12198096"/>
              <a:gd name="connsiteY1" fmla="*/ 552 h 2377992"/>
              <a:gd name="connsiteX2" fmla="*/ 5166360 w 12198096"/>
              <a:gd name="connsiteY2" fmla="*/ 256585 h 2377992"/>
              <a:gd name="connsiteX3" fmla="*/ 8503920 w 12198096"/>
              <a:gd name="connsiteY3" fmla="*/ 530904 h 2377992"/>
              <a:gd name="connsiteX4" fmla="*/ 12198096 w 12198096"/>
              <a:gd name="connsiteY4" fmla="*/ 64560 h 2377992"/>
              <a:gd name="connsiteX5" fmla="*/ 12188952 w 12198096"/>
              <a:gd name="connsiteY5" fmla="*/ 2377992 h 2377992"/>
              <a:gd name="connsiteX6" fmla="*/ 0 w 12198096"/>
              <a:gd name="connsiteY6" fmla="*/ 2368848 h 2377992"/>
              <a:gd name="connsiteX7" fmla="*/ 9144 w 12198096"/>
              <a:gd name="connsiteY7" fmla="*/ 311448 h 2377992"/>
              <a:gd name="connsiteX0" fmla="*/ 31446 w 12198096"/>
              <a:gd name="connsiteY0" fmla="*/ 317131 h 2378100"/>
              <a:gd name="connsiteX1" fmla="*/ 1901952 w 12198096"/>
              <a:gd name="connsiteY1" fmla="*/ 660 h 2378100"/>
              <a:gd name="connsiteX2" fmla="*/ 5166360 w 12198096"/>
              <a:gd name="connsiteY2" fmla="*/ 256693 h 2378100"/>
              <a:gd name="connsiteX3" fmla="*/ 8503920 w 12198096"/>
              <a:gd name="connsiteY3" fmla="*/ 531012 h 2378100"/>
              <a:gd name="connsiteX4" fmla="*/ 12198096 w 12198096"/>
              <a:gd name="connsiteY4" fmla="*/ 64668 h 2378100"/>
              <a:gd name="connsiteX5" fmla="*/ 12188952 w 12198096"/>
              <a:gd name="connsiteY5" fmla="*/ 2378100 h 2378100"/>
              <a:gd name="connsiteX6" fmla="*/ 0 w 12198096"/>
              <a:gd name="connsiteY6" fmla="*/ 2368956 h 2378100"/>
              <a:gd name="connsiteX7" fmla="*/ 31446 w 12198096"/>
              <a:gd name="connsiteY7" fmla="*/ 317131 h 2378100"/>
              <a:gd name="connsiteX0" fmla="*/ 14720 w 12198096"/>
              <a:gd name="connsiteY0" fmla="*/ 322822 h 2378215"/>
              <a:gd name="connsiteX1" fmla="*/ 1901952 w 12198096"/>
              <a:gd name="connsiteY1" fmla="*/ 775 h 2378215"/>
              <a:gd name="connsiteX2" fmla="*/ 5166360 w 12198096"/>
              <a:gd name="connsiteY2" fmla="*/ 256808 h 2378215"/>
              <a:gd name="connsiteX3" fmla="*/ 8503920 w 12198096"/>
              <a:gd name="connsiteY3" fmla="*/ 531127 h 2378215"/>
              <a:gd name="connsiteX4" fmla="*/ 12198096 w 12198096"/>
              <a:gd name="connsiteY4" fmla="*/ 64783 h 2378215"/>
              <a:gd name="connsiteX5" fmla="*/ 12188952 w 12198096"/>
              <a:gd name="connsiteY5" fmla="*/ 2378215 h 2378215"/>
              <a:gd name="connsiteX6" fmla="*/ 0 w 12198096"/>
              <a:gd name="connsiteY6" fmla="*/ 2369071 h 2378215"/>
              <a:gd name="connsiteX7" fmla="*/ 14720 w 12198096"/>
              <a:gd name="connsiteY7" fmla="*/ 322822 h 2378215"/>
              <a:gd name="connsiteX0" fmla="*/ 4365 w 12221195"/>
              <a:gd name="connsiteY0" fmla="*/ 151486 h 2429904"/>
              <a:gd name="connsiteX1" fmla="*/ 1925051 w 12221195"/>
              <a:gd name="connsiteY1" fmla="*/ 52464 h 2429904"/>
              <a:gd name="connsiteX2" fmla="*/ 5189459 w 12221195"/>
              <a:gd name="connsiteY2" fmla="*/ 308497 h 2429904"/>
              <a:gd name="connsiteX3" fmla="*/ 8527019 w 12221195"/>
              <a:gd name="connsiteY3" fmla="*/ 582816 h 2429904"/>
              <a:gd name="connsiteX4" fmla="*/ 12221195 w 12221195"/>
              <a:gd name="connsiteY4" fmla="*/ 116472 h 2429904"/>
              <a:gd name="connsiteX5" fmla="*/ 12212051 w 12221195"/>
              <a:gd name="connsiteY5" fmla="*/ 2429904 h 2429904"/>
              <a:gd name="connsiteX6" fmla="*/ 23099 w 12221195"/>
              <a:gd name="connsiteY6" fmla="*/ 2420760 h 2429904"/>
              <a:gd name="connsiteX7" fmla="*/ 4365 w 12221195"/>
              <a:gd name="connsiteY7" fmla="*/ 151486 h 2429904"/>
              <a:gd name="connsiteX0" fmla="*/ 4365 w 12221195"/>
              <a:gd name="connsiteY0" fmla="*/ 118904 h 2397322"/>
              <a:gd name="connsiteX1" fmla="*/ 1925051 w 12221195"/>
              <a:gd name="connsiteY1" fmla="*/ 19882 h 2397322"/>
              <a:gd name="connsiteX2" fmla="*/ 5189459 w 12221195"/>
              <a:gd name="connsiteY2" fmla="*/ 275915 h 2397322"/>
              <a:gd name="connsiteX3" fmla="*/ 8527019 w 12221195"/>
              <a:gd name="connsiteY3" fmla="*/ 550234 h 2397322"/>
              <a:gd name="connsiteX4" fmla="*/ 12221195 w 12221195"/>
              <a:gd name="connsiteY4" fmla="*/ 83890 h 2397322"/>
              <a:gd name="connsiteX5" fmla="*/ 12212051 w 12221195"/>
              <a:gd name="connsiteY5" fmla="*/ 2397322 h 2397322"/>
              <a:gd name="connsiteX6" fmla="*/ 23099 w 12221195"/>
              <a:gd name="connsiteY6" fmla="*/ 2388178 h 2397322"/>
              <a:gd name="connsiteX7" fmla="*/ 4365 w 12221195"/>
              <a:gd name="connsiteY7" fmla="*/ 118904 h 2397322"/>
              <a:gd name="connsiteX0" fmla="*/ 4365 w 12221195"/>
              <a:gd name="connsiteY0" fmla="*/ 148695 h 2427113"/>
              <a:gd name="connsiteX1" fmla="*/ 2482612 w 12221195"/>
              <a:gd name="connsiteY1" fmla="*/ 10644 h 2427113"/>
              <a:gd name="connsiteX2" fmla="*/ 5189459 w 12221195"/>
              <a:gd name="connsiteY2" fmla="*/ 305706 h 2427113"/>
              <a:gd name="connsiteX3" fmla="*/ 8527019 w 12221195"/>
              <a:gd name="connsiteY3" fmla="*/ 580025 h 2427113"/>
              <a:gd name="connsiteX4" fmla="*/ 12221195 w 12221195"/>
              <a:gd name="connsiteY4" fmla="*/ 113681 h 2427113"/>
              <a:gd name="connsiteX5" fmla="*/ 12212051 w 12221195"/>
              <a:gd name="connsiteY5" fmla="*/ 2427113 h 2427113"/>
              <a:gd name="connsiteX6" fmla="*/ 23099 w 12221195"/>
              <a:gd name="connsiteY6" fmla="*/ 2417969 h 2427113"/>
              <a:gd name="connsiteX7" fmla="*/ 4365 w 12221195"/>
              <a:gd name="connsiteY7" fmla="*/ 148695 h 2427113"/>
              <a:gd name="connsiteX0" fmla="*/ 4365 w 12221195"/>
              <a:gd name="connsiteY0" fmla="*/ 143667 h 2422085"/>
              <a:gd name="connsiteX1" fmla="*/ 2482612 w 12221195"/>
              <a:gd name="connsiteY1" fmla="*/ 5616 h 2422085"/>
              <a:gd name="connsiteX2" fmla="*/ 5239640 w 12221195"/>
              <a:gd name="connsiteY2" fmla="*/ 228195 h 2422085"/>
              <a:gd name="connsiteX3" fmla="*/ 8527019 w 12221195"/>
              <a:gd name="connsiteY3" fmla="*/ 574997 h 2422085"/>
              <a:gd name="connsiteX4" fmla="*/ 12221195 w 12221195"/>
              <a:gd name="connsiteY4" fmla="*/ 108653 h 2422085"/>
              <a:gd name="connsiteX5" fmla="*/ 12212051 w 12221195"/>
              <a:gd name="connsiteY5" fmla="*/ 2422085 h 2422085"/>
              <a:gd name="connsiteX6" fmla="*/ 23099 w 12221195"/>
              <a:gd name="connsiteY6" fmla="*/ 2412941 h 2422085"/>
              <a:gd name="connsiteX7" fmla="*/ 4365 w 12221195"/>
              <a:gd name="connsiteY7" fmla="*/ 143667 h 2422085"/>
              <a:gd name="connsiteX0" fmla="*/ 4365 w 12221195"/>
              <a:gd name="connsiteY0" fmla="*/ 168460 h 2446878"/>
              <a:gd name="connsiteX1" fmla="*/ 2482612 w 12221195"/>
              <a:gd name="connsiteY1" fmla="*/ 30409 h 2446878"/>
              <a:gd name="connsiteX2" fmla="*/ 8527019 w 12221195"/>
              <a:gd name="connsiteY2" fmla="*/ 599790 h 2446878"/>
              <a:gd name="connsiteX3" fmla="*/ 12221195 w 12221195"/>
              <a:gd name="connsiteY3" fmla="*/ 133446 h 2446878"/>
              <a:gd name="connsiteX4" fmla="*/ 12212051 w 12221195"/>
              <a:gd name="connsiteY4" fmla="*/ 2446878 h 2446878"/>
              <a:gd name="connsiteX5" fmla="*/ 23099 w 12221195"/>
              <a:gd name="connsiteY5" fmla="*/ 2437734 h 2446878"/>
              <a:gd name="connsiteX6" fmla="*/ 4365 w 12221195"/>
              <a:gd name="connsiteY6" fmla="*/ 168460 h 2446878"/>
              <a:gd name="connsiteX0" fmla="*/ 4365 w 12221195"/>
              <a:gd name="connsiteY0" fmla="*/ 156733 h 2435151"/>
              <a:gd name="connsiteX1" fmla="*/ 2482612 w 12221195"/>
              <a:gd name="connsiteY1" fmla="*/ 18682 h 2435151"/>
              <a:gd name="connsiteX2" fmla="*/ 8448961 w 12221195"/>
              <a:gd name="connsiteY2" fmla="*/ 426370 h 2435151"/>
              <a:gd name="connsiteX3" fmla="*/ 12221195 w 12221195"/>
              <a:gd name="connsiteY3" fmla="*/ 121719 h 2435151"/>
              <a:gd name="connsiteX4" fmla="*/ 12212051 w 12221195"/>
              <a:gd name="connsiteY4" fmla="*/ 2435151 h 2435151"/>
              <a:gd name="connsiteX5" fmla="*/ 23099 w 12221195"/>
              <a:gd name="connsiteY5" fmla="*/ 2426007 h 2435151"/>
              <a:gd name="connsiteX6" fmla="*/ 4365 w 12221195"/>
              <a:gd name="connsiteY6" fmla="*/ 156733 h 2435151"/>
              <a:gd name="connsiteX0" fmla="*/ 4365 w 12221195"/>
              <a:gd name="connsiteY0" fmla="*/ 147209 h 2425627"/>
              <a:gd name="connsiteX1" fmla="*/ 2482612 w 12221195"/>
              <a:gd name="connsiteY1" fmla="*/ 9158 h 2425627"/>
              <a:gd name="connsiteX2" fmla="*/ 8448961 w 12221195"/>
              <a:gd name="connsiteY2" fmla="*/ 416846 h 2425627"/>
              <a:gd name="connsiteX3" fmla="*/ 12221195 w 12221195"/>
              <a:gd name="connsiteY3" fmla="*/ 112195 h 2425627"/>
              <a:gd name="connsiteX4" fmla="*/ 12212051 w 12221195"/>
              <a:gd name="connsiteY4" fmla="*/ 2425627 h 2425627"/>
              <a:gd name="connsiteX5" fmla="*/ 23099 w 12221195"/>
              <a:gd name="connsiteY5" fmla="*/ 2416483 h 2425627"/>
              <a:gd name="connsiteX6" fmla="*/ 4365 w 12221195"/>
              <a:gd name="connsiteY6" fmla="*/ 147209 h 2425627"/>
              <a:gd name="connsiteX0" fmla="*/ 5928 w 12206031"/>
              <a:gd name="connsiteY0" fmla="*/ 160944 h 2433786"/>
              <a:gd name="connsiteX1" fmla="*/ 2467448 w 12206031"/>
              <a:gd name="connsiteY1" fmla="*/ 17317 h 2433786"/>
              <a:gd name="connsiteX2" fmla="*/ 8433797 w 12206031"/>
              <a:gd name="connsiteY2" fmla="*/ 425005 h 2433786"/>
              <a:gd name="connsiteX3" fmla="*/ 12206031 w 12206031"/>
              <a:gd name="connsiteY3" fmla="*/ 120354 h 2433786"/>
              <a:gd name="connsiteX4" fmla="*/ 12196887 w 12206031"/>
              <a:gd name="connsiteY4" fmla="*/ 2433786 h 2433786"/>
              <a:gd name="connsiteX5" fmla="*/ 7935 w 12206031"/>
              <a:gd name="connsiteY5" fmla="*/ 2424642 h 2433786"/>
              <a:gd name="connsiteX6" fmla="*/ 5928 w 12206031"/>
              <a:gd name="connsiteY6" fmla="*/ 160944 h 2433786"/>
              <a:gd name="connsiteX0" fmla="*/ 0 w 12200103"/>
              <a:gd name="connsiteY0" fmla="*/ 160944 h 2433786"/>
              <a:gd name="connsiteX1" fmla="*/ 2461520 w 12200103"/>
              <a:gd name="connsiteY1" fmla="*/ 17317 h 2433786"/>
              <a:gd name="connsiteX2" fmla="*/ 8427869 w 12200103"/>
              <a:gd name="connsiteY2" fmla="*/ 425005 h 2433786"/>
              <a:gd name="connsiteX3" fmla="*/ 12200103 w 12200103"/>
              <a:gd name="connsiteY3" fmla="*/ 120354 h 2433786"/>
              <a:gd name="connsiteX4" fmla="*/ 12190959 w 12200103"/>
              <a:gd name="connsiteY4" fmla="*/ 2433786 h 2433786"/>
              <a:gd name="connsiteX5" fmla="*/ 2007 w 12200103"/>
              <a:gd name="connsiteY5" fmla="*/ 2424642 h 2433786"/>
              <a:gd name="connsiteX6" fmla="*/ 0 w 12200103"/>
              <a:gd name="connsiteY6" fmla="*/ 160944 h 2433786"/>
              <a:gd name="connsiteX0" fmla="*/ 0 w 12200103"/>
              <a:gd name="connsiteY0" fmla="*/ 156840 h 2429682"/>
              <a:gd name="connsiteX1" fmla="*/ 2461520 w 12200103"/>
              <a:gd name="connsiteY1" fmla="*/ 13213 h 2429682"/>
              <a:gd name="connsiteX2" fmla="*/ 8427869 w 12200103"/>
              <a:gd name="connsiteY2" fmla="*/ 420901 h 2429682"/>
              <a:gd name="connsiteX3" fmla="*/ 12200103 w 12200103"/>
              <a:gd name="connsiteY3" fmla="*/ 116250 h 2429682"/>
              <a:gd name="connsiteX4" fmla="*/ 12190959 w 12200103"/>
              <a:gd name="connsiteY4" fmla="*/ 2429682 h 2429682"/>
              <a:gd name="connsiteX5" fmla="*/ 2007 w 12200103"/>
              <a:gd name="connsiteY5" fmla="*/ 2420538 h 2429682"/>
              <a:gd name="connsiteX6" fmla="*/ 0 w 12200103"/>
              <a:gd name="connsiteY6" fmla="*/ 156840 h 2429682"/>
              <a:gd name="connsiteX0" fmla="*/ 0 w 12200103"/>
              <a:gd name="connsiteY0" fmla="*/ 153376 h 2426218"/>
              <a:gd name="connsiteX1" fmla="*/ 2461520 w 12200103"/>
              <a:gd name="connsiteY1" fmla="*/ 9749 h 2426218"/>
              <a:gd name="connsiteX2" fmla="*/ 8427869 w 12200103"/>
              <a:gd name="connsiteY2" fmla="*/ 417437 h 2426218"/>
              <a:gd name="connsiteX3" fmla="*/ 12200103 w 12200103"/>
              <a:gd name="connsiteY3" fmla="*/ 112786 h 2426218"/>
              <a:gd name="connsiteX4" fmla="*/ 12190959 w 12200103"/>
              <a:gd name="connsiteY4" fmla="*/ 2426218 h 2426218"/>
              <a:gd name="connsiteX5" fmla="*/ 2007 w 12200103"/>
              <a:gd name="connsiteY5" fmla="*/ 2417074 h 2426218"/>
              <a:gd name="connsiteX6" fmla="*/ 0 w 12200103"/>
              <a:gd name="connsiteY6" fmla="*/ 153376 h 2426218"/>
              <a:gd name="connsiteX0" fmla="*/ 0 w 12200103"/>
              <a:gd name="connsiteY0" fmla="*/ 156301 h 2429143"/>
              <a:gd name="connsiteX1" fmla="*/ 2461520 w 12200103"/>
              <a:gd name="connsiteY1" fmla="*/ 12674 h 2429143"/>
              <a:gd name="connsiteX2" fmla="*/ 8427869 w 12200103"/>
              <a:gd name="connsiteY2" fmla="*/ 420362 h 2429143"/>
              <a:gd name="connsiteX3" fmla="*/ 12200103 w 12200103"/>
              <a:gd name="connsiteY3" fmla="*/ 115711 h 2429143"/>
              <a:gd name="connsiteX4" fmla="*/ 12190959 w 12200103"/>
              <a:gd name="connsiteY4" fmla="*/ 2429143 h 2429143"/>
              <a:gd name="connsiteX5" fmla="*/ 2007 w 12200103"/>
              <a:gd name="connsiteY5" fmla="*/ 2419999 h 2429143"/>
              <a:gd name="connsiteX6" fmla="*/ 0 w 12200103"/>
              <a:gd name="connsiteY6" fmla="*/ 156301 h 2429143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200103"/>
              <a:gd name="connsiteY0" fmla="*/ 138410 h 2411252"/>
              <a:gd name="connsiteX1" fmla="*/ 2925291 w 12200103"/>
              <a:gd name="connsiteY1" fmla="*/ 15064 h 2411252"/>
              <a:gd name="connsiteX2" fmla="*/ 8427869 w 12200103"/>
              <a:gd name="connsiteY2" fmla="*/ 402471 h 2411252"/>
              <a:gd name="connsiteX3" fmla="*/ 12200103 w 12200103"/>
              <a:gd name="connsiteY3" fmla="*/ 97820 h 2411252"/>
              <a:gd name="connsiteX4" fmla="*/ 12190959 w 12200103"/>
              <a:gd name="connsiteY4" fmla="*/ 2411252 h 2411252"/>
              <a:gd name="connsiteX5" fmla="*/ 2007 w 12200103"/>
              <a:gd name="connsiteY5" fmla="*/ 2402108 h 2411252"/>
              <a:gd name="connsiteX6" fmla="*/ 0 w 12200103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8035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87569 w 12190959"/>
              <a:gd name="connsiteY3" fmla="*/ 275280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90959"/>
              <a:gd name="connsiteY0" fmla="*/ 138410 h 2411252"/>
              <a:gd name="connsiteX1" fmla="*/ 2925291 w 12190959"/>
              <a:gd name="connsiteY1" fmla="*/ 15064 h 2411252"/>
              <a:gd name="connsiteX2" fmla="*/ 8427869 w 12190959"/>
              <a:gd name="connsiteY2" fmla="*/ 402471 h 2411252"/>
              <a:gd name="connsiteX3" fmla="*/ 12175034 w 12190959"/>
              <a:gd name="connsiteY3" fmla="*/ 325982 h 2411252"/>
              <a:gd name="connsiteX4" fmla="*/ 12190959 w 12190959"/>
              <a:gd name="connsiteY4" fmla="*/ 2411252 h 2411252"/>
              <a:gd name="connsiteX5" fmla="*/ 2007 w 12190959"/>
              <a:gd name="connsiteY5" fmla="*/ 2402108 h 2411252"/>
              <a:gd name="connsiteX6" fmla="*/ 0 w 12190959"/>
              <a:gd name="connsiteY6" fmla="*/ 138410 h 2411252"/>
              <a:gd name="connsiteX0" fmla="*/ 0 w 12175034"/>
              <a:gd name="connsiteY0" fmla="*/ 138410 h 2402108"/>
              <a:gd name="connsiteX1" fmla="*/ 2925291 w 12175034"/>
              <a:gd name="connsiteY1" fmla="*/ 15064 h 2402108"/>
              <a:gd name="connsiteX2" fmla="*/ 8427869 w 12175034"/>
              <a:gd name="connsiteY2" fmla="*/ 402471 h 2402108"/>
              <a:gd name="connsiteX3" fmla="*/ 12175034 w 12175034"/>
              <a:gd name="connsiteY3" fmla="*/ 325982 h 2402108"/>
              <a:gd name="connsiteX4" fmla="*/ 12078149 w 12175034"/>
              <a:gd name="connsiteY4" fmla="*/ 2390971 h 2402108"/>
              <a:gd name="connsiteX5" fmla="*/ 2007 w 12175034"/>
              <a:gd name="connsiteY5" fmla="*/ 2402108 h 2402108"/>
              <a:gd name="connsiteX6" fmla="*/ 0 w 12175034"/>
              <a:gd name="connsiteY6" fmla="*/ 138410 h 2402108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75034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81301 w 12203493"/>
              <a:gd name="connsiteY3" fmla="*/ 325982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03493"/>
              <a:gd name="connsiteY0" fmla="*/ 138410 h 2411252"/>
              <a:gd name="connsiteX1" fmla="*/ 2925291 w 12203493"/>
              <a:gd name="connsiteY1" fmla="*/ 15064 h 2411252"/>
              <a:gd name="connsiteX2" fmla="*/ 8427869 w 12203493"/>
              <a:gd name="connsiteY2" fmla="*/ 402471 h 2411252"/>
              <a:gd name="connsiteX3" fmla="*/ 12193836 w 12203493"/>
              <a:gd name="connsiteY3" fmla="*/ 346263 h 2411252"/>
              <a:gd name="connsiteX4" fmla="*/ 12203493 w 12203493"/>
              <a:gd name="connsiteY4" fmla="*/ 2411252 h 2411252"/>
              <a:gd name="connsiteX5" fmla="*/ 2007 w 12203493"/>
              <a:gd name="connsiteY5" fmla="*/ 2402108 h 2411252"/>
              <a:gd name="connsiteX6" fmla="*/ 0 w 12203493"/>
              <a:gd name="connsiteY6" fmla="*/ 138410 h 2411252"/>
              <a:gd name="connsiteX0" fmla="*/ 0 w 12213124"/>
              <a:gd name="connsiteY0" fmla="*/ 174497 h 2404482"/>
              <a:gd name="connsiteX1" fmla="*/ 2934922 w 12213124"/>
              <a:gd name="connsiteY1" fmla="*/ 8294 h 2404482"/>
              <a:gd name="connsiteX2" fmla="*/ 8437500 w 12213124"/>
              <a:gd name="connsiteY2" fmla="*/ 395701 h 2404482"/>
              <a:gd name="connsiteX3" fmla="*/ 12203467 w 12213124"/>
              <a:gd name="connsiteY3" fmla="*/ 339493 h 2404482"/>
              <a:gd name="connsiteX4" fmla="*/ 12213124 w 12213124"/>
              <a:gd name="connsiteY4" fmla="*/ 2404482 h 2404482"/>
              <a:gd name="connsiteX5" fmla="*/ 11638 w 12213124"/>
              <a:gd name="connsiteY5" fmla="*/ 2395338 h 2404482"/>
              <a:gd name="connsiteX6" fmla="*/ 0 w 12213124"/>
              <a:gd name="connsiteY6" fmla="*/ 174497 h 2404482"/>
              <a:gd name="connsiteX0" fmla="*/ 0 w 12203493"/>
              <a:gd name="connsiteY0" fmla="*/ 147868 h 2409022"/>
              <a:gd name="connsiteX1" fmla="*/ 2925291 w 12203493"/>
              <a:gd name="connsiteY1" fmla="*/ 12834 h 2409022"/>
              <a:gd name="connsiteX2" fmla="*/ 8427869 w 12203493"/>
              <a:gd name="connsiteY2" fmla="*/ 400241 h 2409022"/>
              <a:gd name="connsiteX3" fmla="*/ 12193836 w 12203493"/>
              <a:gd name="connsiteY3" fmla="*/ 344033 h 2409022"/>
              <a:gd name="connsiteX4" fmla="*/ 12203493 w 12203493"/>
              <a:gd name="connsiteY4" fmla="*/ 2409022 h 2409022"/>
              <a:gd name="connsiteX5" fmla="*/ 2007 w 12203493"/>
              <a:gd name="connsiteY5" fmla="*/ 2399878 h 2409022"/>
              <a:gd name="connsiteX6" fmla="*/ 0 w 12203493"/>
              <a:gd name="connsiteY6" fmla="*/ 147868 h 2409022"/>
              <a:gd name="connsiteX0" fmla="*/ 0 w 12203493"/>
              <a:gd name="connsiteY0" fmla="*/ 146753 h 2407907"/>
              <a:gd name="connsiteX1" fmla="*/ 2925291 w 12203493"/>
              <a:gd name="connsiteY1" fmla="*/ 11719 h 2407907"/>
              <a:gd name="connsiteX2" fmla="*/ 8427869 w 12203493"/>
              <a:gd name="connsiteY2" fmla="*/ 399126 h 2407907"/>
              <a:gd name="connsiteX3" fmla="*/ 12193836 w 12203493"/>
              <a:gd name="connsiteY3" fmla="*/ 342918 h 2407907"/>
              <a:gd name="connsiteX4" fmla="*/ 12203493 w 12203493"/>
              <a:gd name="connsiteY4" fmla="*/ 2407907 h 2407907"/>
              <a:gd name="connsiteX5" fmla="*/ 2007 w 12203493"/>
              <a:gd name="connsiteY5" fmla="*/ 2398763 h 2407907"/>
              <a:gd name="connsiteX6" fmla="*/ 0 w 12203493"/>
              <a:gd name="connsiteY6" fmla="*/ 146753 h 2407907"/>
              <a:gd name="connsiteX0" fmla="*/ 0 w 12210993"/>
              <a:gd name="connsiteY0" fmla="*/ 146753 h 2398763"/>
              <a:gd name="connsiteX1" fmla="*/ 2925291 w 12210993"/>
              <a:gd name="connsiteY1" fmla="*/ 11719 h 2398763"/>
              <a:gd name="connsiteX2" fmla="*/ 8427869 w 12210993"/>
              <a:gd name="connsiteY2" fmla="*/ 399126 h 2398763"/>
              <a:gd name="connsiteX3" fmla="*/ 12193836 w 12210993"/>
              <a:gd name="connsiteY3" fmla="*/ 342918 h 2398763"/>
              <a:gd name="connsiteX4" fmla="*/ 12210993 w 12210993"/>
              <a:gd name="connsiteY4" fmla="*/ 1934627 h 2398763"/>
              <a:gd name="connsiteX5" fmla="*/ 2007 w 12210993"/>
              <a:gd name="connsiteY5" fmla="*/ 2398763 h 2398763"/>
              <a:gd name="connsiteX6" fmla="*/ 0 w 12210993"/>
              <a:gd name="connsiteY6" fmla="*/ 146753 h 2398763"/>
              <a:gd name="connsiteX0" fmla="*/ 27993 w 12238986"/>
              <a:gd name="connsiteY0" fmla="*/ 146753 h 1934627"/>
              <a:gd name="connsiteX1" fmla="*/ 2953284 w 12238986"/>
              <a:gd name="connsiteY1" fmla="*/ 11719 h 1934627"/>
              <a:gd name="connsiteX2" fmla="*/ 8455862 w 12238986"/>
              <a:gd name="connsiteY2" fmla="*/ 399126 h 1934627"/>
              <a:gd name="connsiteX3" fmla="*/ 12221829 w 12238986"/>
              <a:gd name="connsiteY3" fmla="*/ 342918 h 1934627"/>
              <a:gd name="connsiteX4" fmla="*/ 12238986 w 12238986"/>
              <a:gd name="connsiteY4" fmla="*/ 1934627 h 1934627"/>
              <a:gd name="connsiteX5" fmla="*/ 0 w 12238986"/>
              <a:gd name="connsiteY5" fmla="*/ 1791994 h 1934627"/>
              <a:gd name="connsiteX6" fmla="*/ 27993 w 12238986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14386 w 12225379"/>
              <a:gd name="connsiteY0" fmla="*/ 146753 h 1934627"/>
              <a:gd name="connsiteX1" fmla="*/ 2939677 w 12225379"/>
              <a:gd name="connsiteY1" fmla="*/ 11719 h 1934627"/>
              <a:gd name="connsiteX2" fmla="*/ 8442255 w 12225379"/>
              <a:gd name="connsiteY2" fmla="*/ 399126 h 1934627"/>
              <a:gd name="connsiteX3" fmla="*/ 12208222 w 12225379"/>
              <a:gd name="connsiteY3" fmla="*/ 342918 h 1934627"/>
              <a:gd name="connsiteX4" fmla="*/ 12225379 w 12225379"/>
              <a:gd name="connsiteY4" fmla="*/ 1934627 h 1934627"/>
              <a:gd name="connsiteX5" fmla="*/ 8893 w 12225379"/>
              <a:gd name="connsiteY5" fmla="*/ 1791994 h 1934627"/>
              <a:gd name="connsiteX6" fmla="*/ 14386 w 12225379"/>
              <a:gd name="connsiteY6" fmla="*/ 146753 h 1934627"/>
              <a:gd name="connsiteX0" fmla="*/ 5493 w 12216486"/>
              <a:gd name="connsiteY0" fmla="*/ 146753 h 1934627"/>
              <a:gd name="connsiteX1" fmla="*/ 2930784 w 12216486"/>
              <a:gd name="connsiteY1" fmla="*/ 11719 h 1934627"/>
              <a:gd name="connsiteX2" fmla="*/ 8433362 w 12216486"/>
              <a:gd name="connsiteY2" fmla="*/ 399126 h 1934627"/>
              <a:gd name="connsiteX3" fmla="*/ 12199329 w 12216486"/>
              <a:gd name="connsiteY3" fmla="*/ 342918 h 1934627"/>
              <a:gd name="connsiteX4" fmla="*/ 12216486 w 12216486"/>
              <a:gd name="connsiteY4" fmla="*/ 1934627 h 1934627"/>
              <a:gd name="connsiteX5" fmla="*/ 0 w 12216486"/>
              <a:gd name="connsiteY5" fmla="*/ 1791994 h 1934627"/>
              <a:gd name="connsiteX6" fmla="*/ 5493 w 12216486"/>
              <a:gd name="connsiteY6" fmla="*/ 146753 h 1934627"/>
              <a:gd name="connsiteX0" fmla="*/ 5493 w 12216486"/>
              <a:gd name="connsiteY0" fmla="*/ 146753 h 1898221"/>
              <a:gd name="connsiteX1" fmla="*/ 2930784 w 12216486"/>
              <a:gd name="connsiteY1" fmla="*/ 11719 h 1898221"/>
              <a:gd name="connsiteX2" fmla="*/ 8433362 w 12216486"/>
              <a:gd name="connsiteY2" fmla="*/ 399126 h 1898221"/>
              <a:gd name="connsiteX3" fmla="*/ 12199329 w 12216486"/>
              <a:gd name="connsiteY3" fmla="*/ 342918 h 1898221"/>
              <a:gd name="connsiteX4" fmla="*/ 12216486 w 12216486"/>
              <a:gd name="connsiteY4" fmla="*/ 1898221 h 1898221"/>
              <a:gd name="connsiteX5" fmla="*/ 0 w 12216486"/>
              <a:gd name="connsiteY5" fmla="*/ 1791994 h 1898221"/>
              <a:gd name="connsiteX6" fmla="*/ 5493 w 12216486"/>
              <a:gd name="connsiteY6" fmla="*/ 146753 h 1898221"/>
              <a:gd name="connsiteX0" fmla="*/ 5493 w 12208986"/>
              <a:gd name="connsiteY0" fmla="*/ 146753 h 1867882"/>
              <a:gd name="connsiteX1" fmla="*/ 2930784 w 12208986"/>
              <a:gd name="connsiteY1" fmla="*/ 11719 h 1867882"/>
              <a:gd name="connsiteX2" fmla="*/ 8433362 w 12208986"/>
              <a:gd name="connsiteY2" fmla="*/ 399126 h 1867882"/>
              <a:gd name="connsiteX3" fmla="*/ 12199329 w 12208986"/>
              <a:gd name="connsiteY3" fmla="*/ 342918 h 1867882"/>
              <a:gd name="connsiteX4" fmla="*/ 12208986 w 12208986"/>
              <a:gd name="connsiteY4" fmla="*/ 1867882 h 1867882"/>
              <a:gd name="connsiteX5" fmla="*/ 0 w 12208986"/>
              <a:gd name="connsiteY5" fmla="*/ 1791994 h 1867882"/>
              <a:gd name="connsiteX6" fmla="*/ 5493 w 12208986"/>
              <a:gd name="connsiteY6" fmla="*/ 146753 h 1867882"/>
              <a:gd name="connsiteX0" fmla="*/ 5493 w 12231486"/>
              <a:gd name="connsiteY0" fmla="*/ 146753 h 1837544"/>
              <a:gd name="connsiteX1" fmla="*/ 2930784 w 12231486"/>
              <a:gd name="connsiteY1" fmla="*/ 11719 h 1837544"/>
              <a:gd name="connsiteX2" fmla="*/ 8433362 w 12231486"/>
              <a:gd name="connsiteY2" fmla="*/ 399126 h 1837544"/>
              <a:gd name="connsiteX3" fmla="*/ 12199329 w 12231486"/>
              <a:gd name="connsiteY3" fmla="*/ 342918 h 1837544"/>
              <a:gd name="connsiteX4" fmla="*/ 12231486 w 12231486"/>
              <a:gd name="connsiteY4" fmla="*/ 1837544 h 1837544"/>
              <a:gd name="connsiteX5" fmla="*/ 0 w 12231486"/>
              <a:gd name="connsiteY5" fmla="*/ 1791994 h 1837544"/>
              <a:gd name="connsiteX6" fmla="*/ 5493 w 12231486"/>
              <a:gd name="connsiteY6" fmla="*/ 146753 h 1837544"/>
              <a:gd name="connsiteX0" fmla="*/ 5493 w 12231486"/>
              <a:gd name="connsiteY0" fmla="*/ 146753 h 1825409"/>
              <a:gd name="connsiteX1" fmla="*/ 2930784 w 12231486"/>
              <a:gd name="connsiteY1" fmla="*/ 11719 h 1825409"/>
              <a:gd name="connsiteX2" fmla="*/ 8433362 w 12231486"/>
              <a:gd name="connsiteY2" fmla="*/ 399126 h 1825409"/>
              <a:gd name="connsiteX3" fmla="*/ 12199329 w 12231486"/>
              <a:gd name="connsiteY3" fmla="*/ 342918 h 1825409"/>
              <a:gd name="connsiteX4" fmla="*/ 12231486 w 12231486"/>
              <a:gd name="connsiteY4" fmla="*/ 1825409 h 1825409"/>
              <a:gd name="connsiteX5" fmla="*/ 0 w 12231486"/>
              <a:gd name="connsiteY5" fmla="*/ 1791994 h 1825409"/>
              <a:gd name="connsiteX6" fmla="*/ 5493 w 12231486"/>
              <a:gd name="connsiteY6" fmla="*/ 146753 h 1825409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38986"/>
              <a:gd name="connsiteY0" fmla="*/ 146753 h 1828400"/>
              <a:gd name="connsiteX1" fmla="*/ 2938284 w 12238986"/>
              <a:gd name="connsiteY1" fmla="*/ 11719 h 1828400"/>
              <a:gd name="connsiteX2" fmla="*/ 8440862 w 12238986"/>
              <a:gd name="connsiteY2" fmla="*/ 399126 h 1828400"/>
              <a:gd name="connsiteX3" fmla="*/ 12206829 w 12238986"/>
              <a:gd name="connsiteY3" fmla="*/ 342918 h 1828400"/>
              <a:gd name="connsiteX4" fmla="*/ 12238986 w 12238986"/>
              <a:gd name="connsiteY4" fmla="*/ 1825409 h 1828400"/>
              <a:gd name="connsiteX5" fmla="*/ 0 w 12238986"/>
              <a:gd name="connsiteY5" fmla="*/ 1828400 h 1828400"/>
              <a:gd name="connsiteX6" fmla="*/ 12993 w 12238986"/>
              <a:gd name="connsiteY6" fmla="*/ 146753 h 1828400"/>
              <a:gd name="connsiteX0" fmla="*/ 12993 w 12216557"/>
              <a:gd name="connsiteY0" fmla="*/ 146753 h 1837545"/>
              <a:gd name="connsiteX1" fmla="*/ 2938284 w 12216557"/>
              <a:gd name="connsiteY1" fmla="*/ 11719 h 1837545"/>
              <a:gd name="connsiteX2" fmla="*/ 8440862 w 12216557"/>
              <a:gd name="connsiteY2" fmla="*/ 399126 h 1837545"/>
              <a:gd name="connsiteX3" fmla="*/ 12206829 w 12216557"/>
              <a:gd name="connsiteY3" fmla="*/ 342918 h 1837545"/>
              <a:gd name="connsiteX4" fmla="*/ 12216557 w 12216557"/>
              <a:gd name="connsiteY4" fmla="*/ 1837545 h 1837545"/>
              <a:gd name="connsiteX5" fmla="*/ 0 w 12216557"/>
              <a:gd name="connsiteY5" fmla="*/ 1828400 h 1837545"/>
              <a:gd name="connsiteX6" fmla="*/ 12993 w 12216557"/>
              <a:gd name="connsiteY6" fmla="*/ 146753 h 1837545"/>
              <a:gd name="connsiteX0" fmla="*/ 12993 w 12209081"/>
              <a:gd name="connsiteY0" fmla="*/ 146753 h 2098456"/>
              <a:gd name="connsiteX1" fmla="*/ 2938284 w 12209081"/>
              <a:gd name="connsiteY1" fmla="*/ 11719 h 2098456"/>
              <a:gd name="connsiteX2" fmla="*/ 8440862 w 12209081"/>
              <a:gd name="connsiteY2" fmla="*/ 399126 h 2098456"/>
              <a:gd name="connsiteX3" fmla="*/ 12206829 w 12209081"/>
              <a:gd name="connsiteY3" fmla="*/ 342918 h 2098456"/>
              <a:gd name="connsiteX4" fmla="*/ 12209081 w 12209081"/>
              <a:gd name="connsiteY4" fmla="*/ 2098456 h 2098456"/>
              <a:gd name="connsiteX5" fmla="*/ 0 w 12209081"/>
              <a:gd name="connsiteY5" fmla="*/ 1828400 h 2098456"/>
              <a:gd name="connsiteX6" fmla="*/ 12993 w 12209081"/>
              <a:gd name="connsiteY6" fmla="*/ 146753 h 2098456"/>
              <a:gd name="connsiteX0" fmla="*/ 35422 w 12231510"/>
              <a:gd name="connsiteY0" fmla="*/ 146753 h 2113582"/>
              <a:gd name="connsiteX1" fmla="*/ 2960713 w 12231510"/>
              <a:gd name="connsiteY1" fmla="*/ 11719 h 2113582"/>
              <a:gd name="connsiteX2" fmla="*/ 8463291 w 12231510"/>
              <a:gd name="connsiteY2" fmla="*/ 399126 h 2113582"/>
              <a:gd name="connsiteX3" fmla="*/ 12229258 w 12231510"/>
              <a:gd name="connsiteY3" fmla="*/ 342918 h 2113582"/>
              <a:gd name="connsiteX4" fmla="*/ 12231510 w 12231510"/>
              <a:gd name="connsiteY4" fmla="*/ 2098456 h 2113582"/>
              <a:gd name="connsiteX5" fmla="*/ 0 w 12231510"/>
              <a:gd name="connsiteY5" fmla="*/ 2113582 h 2113582"/>
              <a:gd name="connsiteX6" fmla="*/ 35422 w 12231510"/>
              <a:gd name="connsiteY6" fmla="*/ 146753 h 211358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46383 h 2113212"/>
              <a:gd name="connsiteX1" fmla="*/ 2960713 w 12231510"/>
              <a:gd name="connsiteY1" fmla="*/ 11349 h 2113212"/>
              <a:gd name="connsiteX2" fmla="*/ 7571640 w 12231510"/>
              <a:gd name="connsiteY2" fmla="*/ 392824 h 2113212"/>
              <a:gd name="connsiteX3" fmla="*/ 12229258 w 12231510"/>
              <a:gd name="connsiteY3" fmla="*/ 342548 h 2113212"/>
              <a:gd name="connsiteX4" fmla="*/ 12231510 w 12231510"/>
              <a:gd name="connsiteY4" fmla="*/ 2098086 h 2113212"/>
              <a:gd name="connsiteX5" fmla="*/ 0 w 12231510"/>
              <a:gd name="connsiteY5" fmla="*/ 2113212 h 2113212"/>
              <a:gd name="connsiteX6" fmla="*/ 35422 w 12231510"/>
              <a:gd name="connsiteY6" fmla="*/ 146383 h 2113212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31510"/>
              <a:gd name="connsiteY0" fmla="*/ 152868 h 2119697"/>
              <a:gd name="connsiteX1" fmla="*/ 2960713 w 12231510"/>
              <a:gd name="connsiteY1" fmla="*/ 17834 h 2119697"/>
              <a:gd name="connsiteX2" fmla="*/ 9691140 w 12231510"/>
              <a:gd name="connsiteY2" fmla="*/ 500144 h 2119697"/>
              <a:gd name="connsiteX3" fmla="*/ 12229258 w 12231510"/>
              <a:gd name="connsiteY3" fmla="*/ 349033 h 2119697"/>
              <a:gd name="connsiteX4" fmla="*/ 12231510 w 12231510"/>
              <a:gd name="connsiteY4" fmla="*/ 2104571 h 2119697"/>
              <a:gd name="connsiteX5" fmla="*/ 0 w 12231510"/>
              <a:gd name="connsiteY5" fmla="*/ 2119697 h 2119697"/>
              <a:gd name="connsiteX6" fmla="*/ 35422 w 12231510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2868 h 2119697"/>
              <a:gd name="connsiteX1" fmla="*/ 2960713 w 12265984"/>
              <a:gd name="connsiteY1" fmla="*/ 17834 h 2119697"/>
              <a:gd name="connsiteX2" fmla="*/ 9691140 w 12265984"/>
              <a:gd name="connsiteY2" fmla="*/ 500144 h 2119697"/>
              <a:gd name="connsiteX3" fmla="*/ 12265801 w 12265984"/>
              <a:gd name="connsiteY3" fmla="*/ 349033 h 2119697"/>
              <a:gd name="connsiteX4" fmla="*/ 12231510 w 12265984"/>
              <a:gd name="connsiteY4" fmla="*/ 2104571 h 2119697"/>
              <a:gd name="connsiteX5" fmla="*/ 0 w 12265984"/>
              <a:gd name="connsiteY5" fmla="*/ 2119697 h 2119697"/>
              <a:gd name="connsiteX6" fmla="*/ 35422 w 12265984"/>
              <a:gd name="connsiteY6" fmla="*/ 152868 h 2119697"/>
              <a:gd name="connsiteX0" fmla="*/ 35422 w 12265984"/>
              <a:gd name="connsiteY0" fmla="*/ 151699 h 2118528"/>
              <a:gd name="connsiteX1" fmla="*/ 2960713 w 12265984"/>
              <a:gd name="connsiteY1" fmla="*/ 16665 h 2118528"/>
              <a:gd name="connsiteX2" fmla="*/ 9632672 w 12265984"/>
              <a:gd name="connsiteY2" fmla="*/ 481181 h 2118528"/>
              <a:gd name="connsiteX3" fmla="*/ 12265801 w 12265984"/>
              <a:gd name="connsiteY3" fmla="*/ 347864 h 2118528"/>
              <a:gd name="connsiteX4" fmla="*/ 12231510 w 12265984"/>
              <a:gd name="connsiteY4" fmla="*/ 2103402 h 2118528"/>
              <a:gd name="connsiteX5" fmla="*/ 0 w 12265984"/>
              <a:gd name="connsiteY5" fmla="*/ 2118528 h 2118528"/>
              <a:gd name="connsiteX6" fmla="*/ 35422 w 12265984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699 h 2118528"/>
              <a:gd name="connsiteX1" fmla="*/ 2960713 w 12231510"/>
              <a:gd name="connsiteY1" fmla="*/ 16665 h 2118528"/>
              <a:gd name="connsiteX2" fmla="*/ 9632672 w 12231510"/>
              <a:gd name="connsiteY2" fmla="*/ 481181 h 2118528"/>
              <a:gd name="connsiteX3" fmla="*/ 12214641 w 12231510"/>
              <a:gd name="connsiteY3" fmla="*/ 288549 h 2118528"/>
              <a:gd name="connsiteX4" fmla="*/ 12231510 w 12231510"/>
              <a:gd name="connsiteY4" fmla="*/ 2103402 h 2118528"/>
              <a:gd name="connsiteX5" fmla="*/ 0 w 12231510"/>
              <a:gd name="connsiteY5" fmla="*/ 2118528 h 2118528"/>
              <a:gd name="connsiteX6" fmla="*/ 35422 w 12231510"/>
              <a:gd name="connsiteY6" fmla="*/ 151699 h 2118528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1311 h 2118140"/>
              <a:gd name="connsiteX1" fmla="*/ 2960713 w 12231510"/>
              <a:gd name="connsiteY1" fmla="*/ 16277 h 2118140"/>
              <a:gd name="connsiteX2" fmla="*/ 9391489 w 12231510"/>
              <a:gd name="connsiteY2" fmla="*/ 474861 h 2118140"/>
              <a:gd name="connsiteX3" fmla="*/ 12214641 w 12231510"/>
              <a:gd name="connsiteY3" fmla="*/ 288161 h 2118140"/>
              <a:gd name="connsiteX4" fmla="*/ 12231510 w 12231510"/>
              <a:gd name="connsiteY4" fmla="*/ 2103014 h 2118140"/>
              <a:gd name="connsiteX5" fmla="*/ 0 w 12231510"/>
              <a:gd name="connsiteY5" fmla="*/ 2118140 h 2118140"/>
              <a:gd name="connsiteX6" fmla="*/ 35422 w 12231510"/>
              <a:gd name="connsiteY6" fmla="*/ 151311 h 2118140"/>
              <a:gd name="connsiteX0" fmla="*/ 35422 w 12231510"/>
              <a:gd name="connsiteY0" fmla="*/ 150924 h 2117753"/>
              <a:gd name="connsiteX1" fmla="*/ 2960713 w 12231510"/>
              <a:gd name="connsiteY1" fmla="*/ 15890 h 2117753"/>
              <a:gd name="connsiteX2" fmla="*/ 9157613 w 12231510"/>
              <a:gd name="connsiteY2" fmla="*/ 468542 h 2117753"/>
              <a:gd name="connsiteX3" fmla="*/ 12214641 w 12231510"/>
              <a:gd name="connsiteY3" fmla="*/ 287774 h 2117753"/>
              <a:gd name="connsiteX4" fmla="*/ 12231510 w 12231510"/>
              <a:gd name="connsiteY4" fmla="*/ 2102627 h 2117753"/>
              <a:gd name="connsiteX5" fmla="*/ 0 w 12231510"/>
              <a:gd name="connsiteY5" fmla="*/ 2117753 h 2117753"/>
              <a:gd name="connsiteX6" fmla="*/ 35422 w 12231510"/>
              <a:gd name="connsiteY6" fmla="*/ 150924 h 2117753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150538 h 2117367"/>
              <a:gd name="connsiteX1" fmla="*/ 2960713 w 12231510"/>
              <a:gd name="connsiteY1" fmla="*/ 15504 h 2117367"/>
              <a:gd name="connsiteX2" fmla="*/ 8909120 w 12231510"/>
              <a:gd name="connsiteY2" fmla="*/ 462224 h 2117367"/>
              <a:gd name="connsiteX3" fmla="*/ 12214641 w 12231510"/>
              <a:gd name="connsiteY3" fmla="*/ 287388 h 2117367"/>
              <a:gd name="connsiteX4" fmla="*/ 12231510 w 12231510"/>
              <a:gd name="connsiteY4" fmla="*/ 2102241 h 2117367"/>
              <a:gd name="connsiteX5" fmla="*/ 0 w 12231510"/>
              <a:gd name="connsiteY5" fmla="*/ 2117367 h 2117367"/>
              <a:gd name="connsiteX6" fmla="*/ 35422 w 12231510"/>
              <a:gd name="connsiteY6" fmla="*/ 150538 h 2117367"/>
              <a:gd name="connsiteX0" fmla="*/ 35422 w 12231510"/>
              <a:gd name="connsiteY0" fmla="*/ 84900 h 2051729"/>
              <a:gd name="connsiteX1" fmla="*/ 2982639 w 12231510"/>
              <a:gd name="connsiteY1" fmla="*/ 32906 h 2051729"/>
              <a:gd name="connsiteX2" fmla="*/ 8909120 w 12231510"/>
              <a:gd name="connsiteY2" fmla="*/ 396586 h 2051729"/>
              <a:gd name="connsiteX3" fmla="*/ 12214641 w 12231510"/>
              <a:gd name="connsiteY3" fmla="*/ 221750 h 2051729"/>
              <a:gd name="connsiteX4" fmla="*/ 12231510 w 12231510"/>
              <a:gd name="connsiteY4" fmla="*/ 2036603 h 2051729"/>
              <a:gd name="connsiteX5" fmla="*/ 0 w 12231510"/>
              <a:gd name="connsiteY5" fmla="*/ 2051729 h 2051729"/>
              <a:gd name="connsiteX6" fmla="*/ 35422 w 12231510"/>
              <a:gd name="connsiteY6" fmla="*/ 84900 h 2051729"/>
              <a:gd name="connsiteX0" fmla="*/ 35422 w 12231510"/>
              <a:gd name="connsiteY0" fmla="*/ 65270 h 2032099"/>
              <a:gd name="connsiteX1" fmla="*/ 2989947 w 12231510"/>
              <a:gd name="connsiteY1" fmla="*/ 48865 h 2032099"/>
              <a:gd name="connsiteX2" fmla="*/ 8909120 w 12231510"/>
              <a:gd name="connsiteY2" fmla="*/ 376956 h 2032099"/>
              <a:gd name="connsiteX3" fmla="*/ 12214641 w 12231510"/>
              <a:gd name="connsiteY3" fmla="*/ 202120 h 2032099"/>
              <a:gd name="connsiteX4" fmla="*/ 12231510 w 12231510"/>
              <a:gd name="connsiteY4" fmla="*/ 2016973 h 2032099"/>
              <a:gd name="connsiteX5" fmla="*/ 0 w 12231510"/>
              <a:gd name="connsiteY5" fmla="*/ 2032099 h 2032099"/>
              <a:gd name="connsiteX6" fmla="*/ 35422 w 12231510"/>
              <a:gd name="connsiteY6" fmla="*/ 65270 h 2032099"/>
              <a:gd name="connsiteX0" fmla="*/ 28114 w 12231510"/>
              <a:gd name="connsiteY0" fmla="*/ 93078 h 2006524"/>
              <a:gd name="connsiteX1" fmla="*/ 2989947 w 12231510"/>
              <a:gd name="connsiteY1" fmla="*/ 23290 h 2006524"/>
              <a:gd name="connsiteX2" fmla="*/ 8909120 w 12231510"/>
              <a:gd name="connsiteY2" fmla="*/ 351381 h 2006524"/>
              <a:gd name="connsiteX3" fmla="*/ 12214641 w 12231510"/>
              <a:gd name="connsiteY3" fmla="*/ 176545 h 2006524"/>
              <a:gd name="connsiteX4" fmla="*/ 12231510 w 12231510"/>
              <a:gd name="connsiteY4" fmla="*/ 1991398 h 2006524"/>
              <a:gd name="connsiteX5" fmla="*/ 0 w 12231510"/>
              <a:gd name="connsiteY5" fmla="*/ 2006524 h 2006524"/>
              <a:gd name="connsiteX6" fmla="*/ 28114 w 12231510"/>
              <a:gd name="connsiteY6" fmla="*/ 93078 h 2006524"/>
              <a:gd name="connsiteX0" fmla="*/ 28114 w 12231510"/>
              <a:gd name="connsiteY0" fmla="*/ 70781 h 1984227"/>
              <a:gd name="connsiteX1" fmla="*/ 2989947 w 12231510"/>
              <a:gd name="connsiteY1" fmla="*/ 36582 h 1984227"/>
              <a:gd name="connsiteX2" fmla="*/ 8909120 w 12231510"/>
              <a:gd name="connsiteY2" fmla="*/ 329084 h 1984227"/>
              <a:gd name="connsiteX3" fmla="*/ 12214641 w 12231510"/>
              <a:gd name="connsiteY3" fmla="*/ 154248 h 1984227"/>
              <a:gd name="connsiteX4" fmla="*/ 12231510 w 12231510"/>
              <a:gd name="connsiteY4" fmla="*/ 1969101 h 1984227"/>
              <a:gd name="connsiteX5" fmla="*/ 0 w 12231510"/>
              <a:gd name="connsiteY5" fmla="*/ 1984227 h 1984227"/>
              <a:gd name="connsiteX6" fmla="*/ 28114 w 12231510"/>
              <a:gd name="connsiteY6" fmla="*/ 70781 h 1984227"/>
              <a:gd name="connsiteX0" fmla="*/ 28114 w 12231510"/>
              <a:gd name="connsiteY0" fmla="*/ 59829 h 1973275"/>
              <a:gd name="connsiteX1" fmla="*/ 2989947 w 12231510"/>
              <a:gd name="connsiteY1" fmla="*/ 25630 h 1973275"/>
              <a:gd name="connsiteX2" fmla="*/ 8909120 w 12231510"/>
              <a:gd name="connsiteY2" fmla="*/ 318132 h 1973275"/>
              <a:gd name="connsiteX3" fmla="*/ 12214641 w 12231510"/>
              <a:gd name="connsiteY3" fmla="*/ 143296 h 1973275"/>
              <a:gd name="connsiteX4" fmla="*/ 12231510 w 12231510"/>
              <a:gd name="connsiteY4" fmla="*/ 1958149 h 1973275"/>
              <a:gd name="connsiteX5" fmla="*/ 0 w 12231510"/>
              <a:gd name="connsiteY5" fmla="*/ 1973275 h 1973275"/>
              <a:gd name="connsiteX6" fmla="*/ 28114 w 12231510"/>
              <a:gd name="connsiteY6" fmla="*/ 59829 h 1973275"/>
              <a:gd name="connsiteX0" fmla="*/ 13497 w 12231510"/>
              <a:gd name="connsiteY0" fmla="*/ 146350 h 1953030"/>
              <a:gd name="connsiteX1" fmla="*/ 2989947 w 12231510"/>
              <a:gd name="connsiteY1" fmla="*/ 5385 h 1953030"/>
              <a:gd name="connsiteX2" fmla="*/ 8909120 w 12231510"/>
              <a:gd name="connsiteY2" fmla="*/ 297887 h 1953030"/>
              <a:gd name="connsiteX3" fmla="*/ 12214641 w 12231510"/>
              <a:gd name="connsiteY3" fmla="*/ 123051 h 1953030"/>
              <a:gd name="connsiteX4" fmla="*/ 12231510 w 12231510"/>
              <a:gd name="connsiteY4" fmla="*/ 1937904 h 1953030"/>
              <a:gd name="connsiteX5" fmla="*/ 0 w 12231510"/>
              <a:gd name="connsiteY5" fmla="*/ 1953030 h 1953030"/>
              <a:gd name="connsiteX6" fmla="*/ 13497 w 12231510"/>
              <a:gd name="connsiteY6" fmla="*/ 146350 h 1953030"/>
              <a:gd name="connsiteX0" fmla="*/ 174286 w 12231510"/>
              <a:gd name="connsiteY0" fmla="*/ 141103 h 1953714"/>
              <a:gd name="connsiteX1" fmla="*/ 2989947 w 12231510"/>
              <a:gd name="connsiteY1" fmla="*/ 6069 h 1953714"/>
              <a:gd name="connsiteX2" fmla="*/ 8909120 w 12231510"/>
              <a:gd name="connsiteY2" fmla="*/ 298571 h 1953714"/>
              <a:gd name="connsiteX3" fmla="*/ 12214641 w 12231510"/>
              <a:gd name="connsiteY3" fmla="*/ 123735 h 1953714"/>
              <a:gd name="connsiteX4" fmla="*/ 12231510 w 12231510"/>
              <a:gd name="connsiteY4" fmla="*/ 1938588 h 1953714"/>
              <a:gd name="connsiteX5" fmla="*/ 0 w 12231510"/>
              <a:gd name="connsiteY5" fmla="*/ 1953714 h 1953714"/>
              <a:gd name="connsiteX6" fmla="*/ 174286 w 12231510"/>
              <a:gd name="connsiteY6" fmla="*/ 141103 h 1953714"/>
              <a:gd name="connsiteX0" fmla="*/ 20806 w 12078030"/>
              <a:gd name="connsiteY0" fmla="*/ 141103 h 1941851"/>
              <a:gd name="connsiteX1" fmla="*/ 2836467 w 12078030"/>
              <a:gd name="connsiteY1" fmla="*/ 6069 h 1941851"/>
              <a:gd name="connsiteX2" fmla="*/ 8755640 w 12078030"/>
              <a:gd name="connsiteY2" fmla="*/ 298571 h 1941851"/>
              <a:gd name="connsiteX3" fmla="*/ 12061161 w 12078030"/>
              <a:gd name="connsiteY3" fmla="*/ 123735 h 1941851"/>
              <a:gd name="connsiteX4" fmla="*/ 12078030 w 12078030"/>
              <a:gd name="connsiteY4" fmla="*/ 1938588 h 1941851"/>
              <a:gd name="connsiteX5" fmla="*/ 0 w 12078030"/>
              <a:gd name="connsiteY5" fmla="*/ 1941851 h 1941851"/>
              <a:gd name="connsiteX6" fmla="*/ 20806 w 12078030"/>
              <a:gd name="connsiteY6" fmla="*/ 141103 h 1941851"/>
              <a:gd name="connsiteX0" fmla="*/ 0 w 12057224"/>
              <a:gd name="connsiteY0" fmla="*/ 141103 h 1938588"/>
              <a:gd name="connsiteX1" fmla="*/ 2815661 w 12057224"/>
              <a:gd name="connsiteY1" fmla="*/ 6069 h 1938588"/>
              <a:gd name="connsiteX2" fmla="*/ 8734834 w 12057224"/>
              <a:gd name="connsiteY2" fmla="*/ 298571 h 1938588"/>
              <a:gd name="connsiteX3" fmla="*/ 12040355 w 12057224"/>
              <a:gd name="connsiteY3" fmla="*/ 123735 h 1938588"/>
              <a:gd name="connsiteX4" fmla="*/ 12057224 w 12057224"/>
              <a:gd name="connsiteY4" fmla="*/ 1938588 h 1938588"/>
              <a:gd name="connsiteX5" fmla="*/ 96132 w 12057224"/>
              <a:gd name="connsiteY5" fmla="*/ 1935920 h 1938588"/>
              <a:gd name="connsiteX6" fmla="*/ 0 w 12057224"/>
              <a:gd name="connsiteY6" fmla="*/ 141103 h 1938588"/>
              <a:gd name="connsiteX0" fmla="*/ 0 w 12057224"/>
              <a:gd name="connsiteY0" fmla="*/ 141103 h 1941852"/>
              <a:gd name="connsiteX1" fmla="*/ 2815661 w 12057224"/>
              <a:gd name="connsiteY1" fmla="*/ 6069 h 1941852"/>
              <a:gd name="connsiteX2" fmla="*/ 8734834 w 12057224"/>
              <a:gd name="connsiteY2" fmla="*/ 298571 h 1941852"/>
              <a:gd name="connsiteX3" fmla="*/ 12040355 w 12057224"/>
              <a:gd name="connsiteY3" fmla="*/ 123735 h 1941852"/>
              <a:gd name="connsiteX4" fmla="*/ 12057224 w 12057224"/>
              <a:gd name="connsiteY4" fmla="*/ 1938588 h 1941852"/>
              <a:gd name="connsiteX5" fmla="*/ 132675 w 12057224"/>
              <a:gd name="connsiteY5" fmla="*/ 1941852 h 1941852"/>
              <a:gd name="connsiteX6" fmla="*/ 0 w 12057224"/>
              <a:gd name="connsiteY6" fmla="*/ 141103 h 1941852"/>
              <a:gd name="connsiteX0" fmla="*/ 0 w 12057224"/>
              <a:gd name="connsiteY0" fmla="*/ 141103 h 1947783"/>
              <a:gd name="connsiteX1" fmla="*/ 2815661 w 12057224"/>
              <a:gd name="connsiteY1" fmla="*/ 6069 h 1947783"/>
              <a:gd name="connsiteX2" fmla="*/ 8734834 w 12057224"/>
              <a:gd name="connsiteY2" fmla="*/ 298571 h 1947783"/>
              <a:gd name="connsiteX3" fmla="*/ 12040355 w 12057224"/>
              <a:gd name="connsiteY3" fmla="*/ 123735 h 1947783"/>
              <a:gd name="connsiteX4" fmla="*/ 12057224 w 12057224"/>
              <a:gd name="connsiteY4" fmla="*/ 1938588 h 1947783"/>
              <a:gd name="connsiteX5" fmla="*/ 96132 w 12057224"/>
              <a:gd name="connsiteY5" fmla="*/ 1947783 h 1947783"/>
              <a:gd name="connsiteX6" fmla="*/ 0 w 12057224"/>
              <a:gd name="connsiteY6" fmla="*/ 141103 h 1947783"/>
              <a:gd name="connsiteX0" fmla="*/ 0 w 11969521"/>
              <a:gd name="connsiteY0" fmla="*/ 151666 h 1946483"/>
              <a:gd name="connsiteX1" fmla="*/ 2727958 w 11969521"/>
              <a:gd name="connsiteY1" fmla="*/ 4769 h 1946483"/>
              <a:gd name="connsiteX2" fmla="*/ 8647131 w 11969521"/>
              <a:gd name="connsiteY2" fmla="*/ 297271 h 1946483"/>
              <a:gd name="connsiteX3" fmla="*/ 11952652 w 11969521"/>
              <a:gd name="connsiteY3" fmla="*/ 122435 h 1946483"/>
              <a:gd name="connsiteX4" fmla="*/ 11969521 w 11969521"/>
              <a:gd name="connsiteY4" fmla="*/ 1937288 h 1946483"/>
              <a:gd name="connsiteX5" fmla="*/ 8429 w 11969521"/>
              <a:gd name="connsiteY5" fmla="*/ 1946483 h 1946483"/>
              <a:gd name="connsiteX6" fmla="*/ 0 w 11969521"/>
              <a:gd name="connsiteY6" fmla="*/ 151666 h 1946483"/>
              <a:gd name="connsiteX0" fmla="*/ 0 w 11969521"/>
              <a:gd name="connsiteY0" fmla="*/ 147424 h 1942241"/>
              <a:gd name="connsiteX1" fmla="*/ 2727958 w 11969521"/>
              <a:gd name="connsiteY1" fmla="*/ 527 h 1942241"/>
              <a:gd name="connsiteX2" fmla="*/ 8647131 w 11969521"/>
              <a:gd name="connsiteY2" fmla="*/ 293029 h 1942241"/>
              <a:gd name="connsiteX3" fmla="*/ 11952652 w 11969521"/>
              <a:gd name="connsiteY3" fmla="*/ 118193 h 1942241"/>
              <a:gd name="connsiteX4" fmla="*/ 11969521 w 11969521"/>
              <a:gd name="connsiteY4" fmla="*/ 1933046 h 1942241"/>
              <a:gd name="connsiteX5" fmla="*/ 8429 w 11969521"/>
              <a:gd name="connsiteY5" fmla="*/ 1942241 h 1942241"/>
              <a:gd name="connsiteX6" fmla="*/ 0 w 11969521"/>
              <a:gd name="connsiteY6" fmla="*/ 147424 h 1942241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  <a:gd name="connsiteX0" fmla="*/ 0 w 11969521"/>
              <a:gd name="connsiteY0" fmla="*/ 112487 h 1907304"/>
              <a:gd name="connsiteX1" fmla="*/ 2735267 w 11969521"/>
              <a:gd name="connsiteY1" fmla="*/ 1179 h 1907304"/>
              <a:gd name="connsiteX2" fmla="*/ 8647131 w 11969521"/>
              <a:gd name="connsiteY2" fmla="*/ 258092 h 1907304"/>
              <a:gd name="connsiteX3" fmla="*/ 11952652 w 11969521"/>
              <a:gd name="connsiteY3" fmla="*/ 83256 h 1907304"/>
              <a:gd name="connsiteX4" fmla="*/ 11969521 w 11969521"/>
              <a:gd name="connsiteY4" fmla="*/ 1898109 h 1907304"/>
              <a:gd name="connsiteX5" fmla="*/ 8429 w 11969521"/>
              <a:gd name="connsiteY5" fmla="*/ 1907304 h 1907304"/>
              <a:gd name="connsiteX6" fmla="*/ 0 w 11969521"/>
              <a:gd name="connsiteY6" fmla="*/ 112487 h 190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69521" h="1907304">
                <a:moveTo>
                  <a:pt x="0" y="112487"/>
                </a:moveTo>
                <a:cubicBezTo>
                  <a:pt x="942808" y="12627"/>
                  <a:pt x="1199067" y="-5294"/>
                  <a:pt x="2735267" y="1179"/>
                </a:cubicBezTo>
                <a:cubicBezTo>
                  <a:pt x="4271467" y="7652"/>
                  <a:pt x="7110900" y="244413"/>
                  <a:pt x="8647131" y="258092"/>
                </a:cubicBezTo>
                <a:cubicBezTo>
                  <a:pt x="10183362" y="271771"/>
                  <a:pt x="11032668" y="240274"/>
                  <a:pt x="11952652" y="83256"/>
                </a:cubicBezTo>
                <a:cubicBezTo>
                  <a:pt x="11955895" y="581465"/>
                  <a:pt x="11966278" y="1399900"/>
                  <a:pt x="11969521" y="1898109"/>
                </a:cubicBezTo>
                <a:lnTo>
                  <a:pt x="8429" y="1907304"/>
                </a:lnTo>
                <a:cubicBezTo>
                  <a:pt x="1836" y="1079327"/>
                  <a:pt x="1003" y="1244336"/>
                  <a:pt x="0" y="112487"/>
                </a:cubicBezTo>
                <a:close/>
              </a:path>
            </a:pathLst>
          </a:custGeom>
          <a:solidFill>
            <a:srgbClr val="F1F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5C1EE1-47CD-7ED9-B8AF-2071FE9D9C75}"/>
              </a:ext>
            </a:extLst>
          </p:cNvPr>
          <p:cNvSpPr/>
          <p:nvPr userDrawn="1"/>
        </p:nvSpPr>
        <p:spPr>
          <a:xfrm>
            <a:off x="12198350" y="-422274"/>
            <a:ext cx="2272553" cy="834419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11EA2-949C-4EFF-3D3E-BC69BCFBE467}"/>
              </a:ext>
            </a:extLst>
          </p:cNvPr>
          <p:cNvSpPr/>
          <p:nvPr userDrawn="1"/>
        </p:nvSpPr>
        <p:spPr>
          <a:xfrm>
            <a:off x="-177553" y="-1659673"/>
            <a:ext cx="13856975" cy="16584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04C2-D067-EF6C-E294-F31FEE219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2A0DE-B074-31E2-A72E-7D4FC8115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8F88-903C-3FB5-92AB-1C851156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A5A7-40F2-DD90-7DBF-9EEAE610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D6911-2466-44C1-AE6A-5CBA982D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9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5DF9-4F3A-9F5C-F3FB-8DA8A817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29585-864B-0317-DAA1-769D89DA1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ECE8-1101-6EFE-24E5-111308FD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723CB-6BF3-B4F3-F95B-A71B9BC8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8AFC1-2FC9-8520-824D-0C491454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2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303A-CE21-1429-6778-C96A5B03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342D-8689-A52A-7FAC-DD483FA8C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F2D98-7C90-6CA1-7605-274A8FD8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53176-C5EF-34C2-2980-014AD43B1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DB6D7-359B-B1C4-9DAB-60072EA1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69032-045E-68A1-4979-00DFE050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4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7D53-1F2C-9D07-A954-9132E57C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F6C5E-DC99-F981-9499-BC53DD79A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58AC8-BCF2-F35F-0F7D-834A01239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04D09-EE93-4FFB-16BD-347C09967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61385-7C19-CE72-C95F-EE92C893F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167324-AA7A-40C4-50BD-E6041FC8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2A634-A296-8E42-AA11-160E06E6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E8E72-3786-6950-DFCA-FA778574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3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4ED6-6CAA-2A4F-6C2C-56E39E1F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45293-90C4-EB4E-DF30-9B09150B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012ED-C26A-E31A-1744-1EFEFC99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30645-75AB-8313-ED13-4C16020A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6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E0DC8-D682-3CF6-2E77-CCA693903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DABB4-712A-9AA6-CA28-A9D00B5C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C5447-4743-9FF2-3900-D81B632F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9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6220-9418-670C-0CC7-12FA86C3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C28F-4AB4-82DB-4C36-F961D4899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4A4FB-73E6-474D-DD32-3C120DBBC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BEF6B-A849-5D5E-FF61-16793ADA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B138F-D4C8-BE84-7746-21CE2040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70752-58DC-F0A2-DB91-ACB1D6DB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3018-76D2-5194-8567-4918DE63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9CEF2-8AA9-B191-A97E-F090F4D301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A4550-0773-7C43-77C5-0FCA582C1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6F8B6-1165-FE53-FCAE-7EF8B812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74C19-1681-EB14-BCDB-A5E8D11A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1571C-52C8-FA90-FEAE-49BEC975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2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E6261-D661-3714-7B5D-BD0B4DCA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D11A-8911-BF98-7C5B-42F2F5EA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27969-3D97-DC1E-E120-C123E911C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70C9A0-DD60-E546-A0BD-4C47C8569AB0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4DD20-03CA-DE9B-33C1-8335A30AE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FA707-C332-6A36-9343-7DD62B09B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493BA9-C87B-0E43-82CA-AE26BE135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2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02C9A-E034-3989-8F5B-3F3D8FE68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D24E9F-F551-FD71-C3F3-B823227ADE75}"/>
              </a:ext>
            </a:extLst>
          </p:cNvPr>
          <p:cNvSpPr txBox="1"/>
          <p:nvPr/>
        </p:nvSpPr>
        <p:spPr>
          <a:xfrm>
            <a:off x="443308" y="4847262"/>
            <a:ext cx="2404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14097"/>
                </a:solidFill>
                <a:latin typeface="Poppins SemiBold" pitchFamily="2" charset="77"/>
                <a:cs typeface="Poppins SemiBold" pitchFamily="2" charset="77"/>
              </a:rPr>
              <a:t>Support</a:t>
            </a:r>
          </a:p>
          <a:p>
            <a:r>
              <a:rPr lang="en-US" sz="3200" b="1">
                <a:solidFill>
                  <a:srgbClr val="114097"/>
                </a:solidFill>
                <a:latin typeface="Poppins SemiBold" pitchFamily="2" charset="77"/>
                <a:cs typeface="Poppins SemiBold" pitchFamily="2" charset="77"/>
              </a:rPr>
              <a:t>starts</a:t>
            </a:r>
          </a:p>
          <a:p>
            <a:r>
              <a:rPr lang="en-US" sz="3200" b="1">
                <a:solidFill>
                  <a:srgbClr val="114097"/>
                </a:solidFill>
                <a:latin typeface="Poppins SemiBold" pitchFamily="2" charset="77"/>
                <a:cs typeface="Poppins SemiBold" pitchFamily="2" charset="77"/>
              </a:rPr>
              <a:t>today: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279A1-6CA5-9E79-E28C-47B171F3876C}"/>
              </a:ext>
            </a:extLst>
          </p:cNvPr>
          <p:cNvSpPr txBox="1"/>
          <p:nvPr/>
        </p:nvSpPr>
        <p:spPr>
          <a:xfrm>
            <a:off x="351775" y="1256678"/>
            <a:ext cx="4319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Poppins SemiBold" pitchFamily="2" charset="77"/>
                <a:cs typeface="Poppins SemiBold" pitchFamily="2" charset="77"/>
              </a:rPr>
              <a:t>Parent &amp; Child Well-being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9AE74-154F-209A-2B6E-E242E7625F15}"/>
              </a:ext>
            </a:extLst>
          </p:cNvPr>
          <p:cNvSpPr txBox="1"/>
          <p:nvPr/>
        </p:nvSpPr>
        <p:spPr>
          <a:xfrm>
            <a:off x="377952" y="3238710"/>
            <a:ext cx="253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Poppins Medium" pitchFamily="2" charset="77"/>
                <a:cs typeface="Poppins Medium" pitchFamily="2" charset="77"/>
              </a:rPr>
              <a:t>Real support for everyday parenting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3E6AA-9113-2FA4-7D53-2F8FA7AB5109}"/>
              </a:ext>
            </a:extLst>
          </p:cNvPr>
          <p:cNvSpPr txBox="1"/>
          <p:nvPr/>
        </p:nvSpPr>
        <p:spPr>
          <a:xfrm>
            <a:off x="2679726" y="5790778"/>
            <a:ext cx="159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14097"/>
                </a:solidFill>
                <a:latin typeface="Poppins" pitchFamily="2" charset="77"/>
                <a:cs typeface="Poppins" pitchFamily="2" charset="77"/>
              </a:rPr>
              <a:t>1:1 Progyny</a:t>
            </a:r>
            <a:br>
              <a:rPr lang="en-US" sz="1400">
                <a:solidFill>
                  <a:srgbClr val="114097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400">
                <a:solidFill>
                  <a:srgbClr val="114097"/>
                </a:solidFill>
                <a:latin typeface="Poppins" pitchFamily="2" charset="77"/>
                <a:cs typeface="Poppins" pitchFamily="2" charset="77"/>
              </a:rPr>
              <a:t>Care Advocate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2B24C-C2EF-FC20-EFB2-0E827D61E8B3}"/>
              </a:ext>
            </a:extLst>
          </p:cNvPr>
          <p:cNvSpPr txBox="1"/>
          <p:nvPr/>
        </p:nvSpPr>
        <p:spPr>
          <a:xfrm>
            <a:off x="4451490" y="5771254"/>
            <a:ext cx="1914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14097"/>
                </a:solidFill>
                <a:latin typeface="Poppins" pitchFamily="2" charset="77"/>
                <a:cs typeface="Poppins" pitchFamily="2" charset="77"/>
              </a:rPr>
              <a:t>Access experts in child development &amp; social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E172FA-5BDB-F083-750E-07AE024C7E2F}"/>
              </a:ext>
            </a:extLst>
          </p:cNvPr>
          <p:cNvSpPr txBox="1"/>
          <p:nvPr/>
        </p:nvSpPr>
        <p:spPr>
          <a:xfrm>
            <a:off x="8417958" y="5769839"/>
            <a:ext cx="118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14097"/>
                </a:solidFill>
                <a:latin typeface="Poppins" pitchFamily="2" charset="77"/>
                <a:cs typeface="Poppins" pitchFamily="2" charset="77"/>
              </a:rPr>
              <a:t>Childcare guidance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B7F70-C35A-6ED4-DEA0-DB322A1A6522}"/>
              </a:ext>
            </a:extLst>
          </p:cNvPr>
          <p:cNvSpPr txBox="1"/>
          <p:nvPr/>
        </p:nvSpPr>
        <p:spPr>
          <a:xfrm>
            <a:off x="6486482" y="5769839"/>
            <a:ext cx="1644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14097"/>
                </a:solidFill>
                <a:latin typeface="Poppins" pitchFamily="2" charset="77"/>
                <a:cs typeface="Poppins" pitchFamily="2" charset="77"/>
              </a:rPr>
              <a:t>On-demand resources for key milestones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BB6645-0117-8122-3DFB-2395D42519BF}"/>
              </a:ext>
            </a:extLst>
          </p:cNvPr>
          <p:cNvSpPr txBox="1"/>
          <p:nvPr/>
        </p:nvSpPr>
        <p:spPr>
          <a:xfrm>
            <a:off x="10342025" y="5737799"/>
            <a:ext cx="1514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14097"/>
                </a:solidFill>
                <a:latin typeface="Poppins" pitchFamily="2" charset="77"/>
                <a:cs typeface="Poppins" pitchFamily="2" charset="77"/>
              </a:rPr>
              <a:t>Work-life balance &amp; self-care tips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CCF6A1-5FA9-AAFB-E5A0-32DE0607536B}"/>
              </a:ext>
            </a:extLst>
          </p:cNvPr>
          <p:cNvSpPr txBox="1"/>
          <p:nvPr/>
        </p:nvSpPr>
        <p:spPr>
          <a:xfrm>
            <a:off x="9257012" y="1062283"/>
            <a:ext cx="280416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  <a:effectLst/>
                <a:highlight>
                  <a:srgbClr val="FFFF00"/>
                </a:highlight>
                <a:latin typeface="Poppins SemiBold"/>
                <a:cs typeface="Poppins SemiBold"/>
              </a:rPr>
              <a:t>xxx.xxx.xxxx</a:t>
            </a:r>
            <a:endParaRPr lang="en-US" sz="3200" b="1" dirty="0">
              <a:solidFill>
                <a:schemeClr val="bg1"/>
              </a:solidFill>
              <a:highlight>
                <a:srgbClr val="FFFF00"/>
              </a:highlight>
              <a:latin typeface="Poppins SemiBold"/>
              <a:cs typeface="Poppins Semi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39DB15-2BE3-8221-7C32-CB72A136F868}"/>
              </a:ext>
            </a:extLst>
          </p:cNvPr>
          <p:cNvSpPr txBox="1"/>
          <p:nvPr/>
        </p:nvSpPr>
        <p:spPr>
          <a:xfrm>
            <a:off x="8958168" y="688149"/>
            <a:ext cx="3206344" cy="43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Call to get started: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8656AF-0D5D-D769-D521-6E9FA07B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9" y="378135"/>
            <a:ext cx="1823321" cy="5123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697EEB-49D4-414D-9C78-A862A68171F3}"/>
              </a:ext>
            </a:extLst>
          </p:cNvPr>
          <p:cNvGrpSpPr/>
          <p:nvPr/>
        </p:nvGrpSpPr>
        <p:grpSpPr>
          <a:xfrm>
            <a:off x="2889920" y="4888970"/>
            <a:ext cx="8292747" cy="784046"/>
            <a:chOff x="2889920" y="4888970"/>
            <a:chExt cx="8292747" cy="7840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7EF102-69ED-F8B1-8037-9B9C9F756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9920" y="4889275"/>
              <a:ext cx="736600" cy="736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75B2C2-6B76-C5A6-1BB1-8CF74F37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8957" y="4888970"/>
              <a:ext cx="736600" cy="736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3E9DEA-6C7B-1FF6-3E59-166956832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7031" y="4888970"/>
              <a:ext cx="736600" cy="736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020C03-FD1E-8C2D-0F53-D3A2D61C7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7994" y="4888970"/>
              <a:ext cx="736600" cy="736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5AA830-9D4C-B5C9-C27A-72B222C6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46067" y="4936416"/>
              <a:ext cx="736600" cy="7366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19E16C9-D3BC-AFC6-04E8-E0E9BB6DE356}"/>
              </a:ext>
            </a:extLst>
          </p:cNvPr>
          <p:cNvSpPr txBox="1"/>
          <p:nvPr/>
        </p:nvSpPr>
        <p:spPr>
          <a:xfrm>
            <a:off x="4275450" y="72977"/>
            <a:ext cx="554037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1200" b="1" dirty="0">
                <a:effectLst/>
                <a:highlight>
                  <a:srgbClr val="FFFF00"/>
                </a:highlight>
                <a:latin typeface="Poppins SemiBold"/>
                <a:cs typeface="Poppins SemiBold"/>
              </a:rPr>
              <a:t>Please update to your specific Progyny phone number before sharing with your organization. Delete this text box when finished. </a:t>
            </a:r>
            <a:endParaRPr lang="en-US" sz="1200" b="1" dirty="0">
              <a:highlight>
                <a:srgbClr val="FFFF00"/>
              </a:highlight>
              <a:latin typeface="Poppins SemiBold"/>
              <a:cs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2908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eef2991d-1069-4afa-bfcf-a4a93c00b52d}" enabled="0" method="" siteId="{eef2991d-1069-4afa-bfcf-a4a93c00b5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71</Words>
  <Application>Microsoft Macintosh PowerPoint</Application>
  <PresentationFormat>Widescreen</PresentationFormat>
  <Paragraphs>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Poppins</vt:lpstr>
      <vt:lpstr>Poppins Medium</vt:lpstr>
      <vt:lpstr>Poppins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Anevski</dc:creator>
  <cp:lastModifiedBy>Katie Anevski</cp:lastModifiedBy>
  <cp:revision>1</cp:revision>
  <dcterms:created xsi:type="dcterms:W3CDTF">2025-12-16T16:58:26Z</dcterms:created>
  <dcterms:modified xsi:type="dcterms:W3CDTF">2025-12-16T17:00:32Z</dcterms:modified>
</cp:coreProperties>
</file>