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08599-8184-EA07-D8D6-AD8FE3FB83DC}" v="5" dt="2026-03-25T17:42:27.986"/>
    <p1510:client id="{AA69CC5D-C85C-CF5D-F0AD-59CD6ECDEBA9}" v="2" dt="2026-03-25T13:21:08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8F3D3-B8A9-4015-B7C0-FEB4632076EC}" type="datetimeFigureOut"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9FF94-456D-4073-B006-11A1A34CA1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2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8A04B-D3AC-DD2D-A5BE-276299372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9F3E07-2F4D-E8E0-9255-F408DF968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83D6F5-9791-F04B-93F2-BB4250E2B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DBFE7-40BB-0C22-DF85-D0FD6FFEF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5425-5AE7-EC4A-AED3-424A3B1773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5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A5F230F-C27A-C565-71A5-572625D27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514" t="1621" r="5687" b="-1621"/>
          <a:stretch>
            <a:fillRect/>
          </a:stretch>
        </p:blipFill>
        <p:spPr>
          <a:xfrm>
            <a:off x="-11018" y="-79669"/>
            <a:ext cx="12203018" cy="679477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807E180-A809-43CB-E9D7-1655F3A470B4}"/>
              </a:ext>
            </a:extLst>
          </p:cNvPr>
          <p:cNvSpPr/>
          <p:nvPr userDrawn="1"/>
        </p:nvSpPr>
        <p:spPr>
          <a:xfrm>
            <a:off x="9565973" y="-1080309"/>
            <a:ext cx="3446978" cy="3416316"/>
          </a:xfrm>
          <a:prstGeom prst="ellipse">
            <a:avLst/>
          </a:prstGeom>
          <a:solidFill>
            <a:srgbClr val="00A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D04237-E342-8C7A-5732-61C0E8264B72}"/>
              </a:ext>
            </a:extLst>
          </p:cNvPr>
          <p:cNvSpPr/>
          <p:nvPr userDrawn="1"/>
        </p:nvSpPr>
        <p:spPr>
          <a:xfrm>
            <a:off x="977954" y="-1774709"/>
            <a:ext cx="12768026" cy="16584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B3409D-CA95-ECC7-0E0B-19B586E9C4B1}"/>
              </a:ext>
            </a:extLst>
          </p:cNvPr>
          <p:cNvGrpSpPr/>
          <p:nvPr userDrawn="1"/>
        </p:nvGrpSpPr>
        <p:grpSpPr>
          <a:xfrm>
            <a:off x="-15876" y="4377024"/>
            <a:ext cx="12423775" cy="2480976"/>
            <a:chOff x="-15875" y="4377024"/>
            <a:chExt cx="12220576" cy="2480976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8E33B43A-7785-093A-4311-2805CF662EB8}"/>
                </a:ext>
              </a:extLst>
            </p:cNvPr>
            <p:cNvSpPr/>
            <p:nvPr userDrawn="1"/>
          </p:nvSpPr>
          <p:spPr>
            <a:xfrm>
              <a:off x="-15875" y="4377024"/>
              <a:ext cx="12220575" cy="2354861"/>
            </a:xfrm>
            <a:custGeom>
              <a:avLst/>
              <a:gdLst>
                <a:gd name="connsiteX0" fmla="*/ 438912 w 12893040"/>
                <a:gd name="connsiteY0" fmla="*/ 228600 h 3392424"/>
                <a:gd name="connsiteX1" fmla="*/ 2706624 w 12893040"/>
                <a:gd name="connsiteY1" fmla="*/ 91440 h 3392424"/>
                <a:gd name="connsiteX2" fmla="*/ 9171432 w 12893040"/>
                <a:gd name="connsiteY2" fmla="*/ 502920 h 3392424"/>
                <a:gd name="connsiteX3" fmla="*/ 12810744 w 12893040"/>
                <a:gd name="connsiteY3" fmla="*/ 0 h 3392424"/>
                <a:gd name="connsiteX4" fmla="*/ 12810744 w 12893040"/>
                <a:gd name="connsiteY4" fmla="*/ 3054096 h 3392424"/>
                <a:gd name="connsiteX5" fmla="*/ 12893040 w 12893040"/>
                <a:gd name="connsiteY5" fmla="*/ 3044952 h 3392424"/>
                <a:gd name="connsiteX6" fmla="*/ 0 w 12893040"/>
                <a:gd name="connsiteY6" fmla="*/ 3044952 h 3392424"/>
                <a:gd name="connsiteX7" fmla="*/ 0 w 12893040"/>
                <a:gd name="connsiteY7" fmla="*/ 3392424 h 3392424"/>
                <a:gd name="connsiteX8" fmla="*/ 0 w 12893040"/>
                <a:gd name="connsiteY8" fmla="*/ 301752 h 3392424"/>
                <a:gd name="connsiteX9" fmla="*/ 438912 w 12893040"/>
                <a:gd name="connsiteY9" fmla="*/ 228600 h 3392424"/>
                <a:gd name="connsiteX0" fmla="*/ 0 w 12893040"/>
                <a:gd name="connsiteY0" fmla="*/ 301752 h 3392424"/>
                <a:gd name="connsiteX1" fmla="*/ 2706624 w 12893040"/>
                <a:gd name="connsiteY1" fmla="*/ 91440 h 3392424"/>
                <a:gd name="connsiteX2" fmla="*/ 9171432 w 12893040"/>
                <a:gd name="connsiteY2" fmla="*/ 502920 h 3392424"/>
                <a:gd name="connsiteX3" fmla="*/ 12810744 w 12893040"/>
                <a:gd name="connsiteY3" fmla="*/ 0 h 3392424"/>
                <a:gd name="connsiteX4" fmla="*/ 12810744 w 12893040"/>
                <a:gd name="connsiteY4" fmla="*/ 3054096 h 3392424"/>
                <a:gd name="connsiteX5" fmla="*/ 12893040 w 12893040"/>
                <a:gd name="connsiteY5" fmla="*/ 3044952 h 3392424"/>
                <a:gd name="connsiteX6" fmla="*/ 0 w 12893040"/>
                <a:gd name="connsiteY6" fmla="*/ 3044952 h 3392424"/>
                <a:gd name="connsiteX7" fmla="*/ 0 w 12893040"/>
                <a:gd name="connsiteY7" fmla="*/ 3392424 h 3392424"/>
                <a:gd name="connsiteX8" fmla="*/ 0 w 12893040"/>
                <a:gd name="connsiteY8" fmla="*/ 301752 h 3392424"/>
                <a:gd name="connsiteX0" fmla="*/ 0 w 12893040"/>
                <a:gd name="connsiteY0" fmla="*/ 301752 h 3392424"/>
                <a:gd name="connsiteX1" fmla="*/ 2212848 w 12893040"/>
                <a:gd name="connsiteY1" fmla="*/ 9144 h 3392424"/>
                <a:gd name="connsiteX2" fmla="*/ 9171432 w 12893040"/>
                <a:gd name="connsiteY2" fmla="*/ 502920 h 3392424"/>
                <a:gd name="connsiteX3" fmla="*/ 12810744 w 12893040"/>
                <a:gd name="connsiteY3" fmla="*/ 0 h 3392424"/>
                <a:gd name="connsiteX4" fmla="*/ 12810744 w 12893040"/>
                <a:gd name="connsiteY4" fmla="*/ 3054096 h 3392424"/>
                <a:gd name="connsiteX5" fmla="*/ 12893040 w 12893040"/>
                <a:gd name="connsiteY5" fmla="*/ 3044952 h 3392424"/>
                <a:gd name="connsiteX6" fmla="*/ 0 w 12893040"/>
                <a:gd name="connsiteY6" fmla="*/ 3044952 h 3392424"/>
                <a:gd name="connsiteX7" fmla="*/ 0 w 12893040"/>
                <a:gd name="connsiteY7" fmla="*/ 3392424 h 3392424"/>
                <a:gd name="connsiteX8" fmla="*/ 0 w 12893040"/>
                <a:gd name="connsiteY8" fmla="*/ 301752 h 3392424"/>
                <a:gd name="connsiteX0" fmla="*/ 0 w 12893040"/>
                <a:gd name="connsiteY0" fmla="*/ 370817 h 3461489"/>
                <a:gd name="connsiteX1" fmla="*/ 2212848 w 12893040"/>
                <a:gd name="connsiteY1" fmla="*/ 78209 h 3461489"/>
                <a:gd name="connsiteX2" fmla="*/ 9171432 w 12893040"/>
                <a:gd name="connsiteY2" fmla="*/ 571985 h 3461489"/>
                <a:gd name="connsiteX3" fmla="*/ 12810744 w 12893040"/>
                <a:gd name="connsiteY3" fmla="*/ 69065 h 3461489"/>
                <a:gd name="connsiteX4" fmla="*/ 12810744 w 12893040"/>
                <a:gd name="connsiteY4" fmla="*/ 3123161 h 3461489"/>
                <a:gd name="connsiteX5" fmla="*/ 12893040 w 12893040"/>
                <a:gd name="connsiteY5" fmla="*/ 3114017 h 3461489"/>
                <a:gd name="connsiteX6" fmla="*/ 0 w 12893040"/>
                <a:gd name="connsiteY6" fmla="*/ 3114017 h 3461489"/>
                <a:gd name="connsiteX7" fmla="*/ 0 w 12893040"/>
                <a:gd name="connsiteY7" fmla="*/ 3461489 h 3461489"/>
                <a:gd name="connsiteX8" fmla="*/ 0 w 12893040"/>
                <a:gd name="connsiteY8" fmla="*/ 370817 h 3461489"/>
                <a:gd name="connsiteX0" fmla="*/ 0 w 12893040"/>
                <a:gd name="connsiteY0" fmla="*/ 762149 h 3852821"/>
                <a:gd name="connsiteX1" fmla="*/ 3017520 w 12893040"/>
                <a:gd name="connsiteY1" fmla="*/ 3197 h 3852821"/>
                <a:gd name="connsiteX2" fmla="*/ 9171432 w 12893040"/>
                <a:gd name="connsiteY2" fmla="*/ 963317 h 3852821"/>
                <a:gd name="connsiteX3" fmla="*/ 12810744 w 12893040"/>
                <a:gd name="connsiteY3" fmla="*/ 460397 h 3852821"/>
                <a:gd name="connsiteX4" fmla="*/ 12810744 w 12893040"/>
                <a:gd name="connsiteY4" fmla="*/ 3514493 h 3852821"/>
                <a:gd name="connsiteX5" fmla="*/ 12893040 w 12893040"/>
                <a:gd name="connsiteY5" fmla="*/ 3505349 h 3852821"/>
                <a:gd name="connsiteX6" fmla="*/ 0 w 12893040"/>
                <a:gd name="connsiteY6" fmla="*/ 3505349 h 3852821"/>
                <a:gd name="connsiteX7" fmla="*/ 0 w 12893040"/>
                <a:gd name="connsiteY7" fmla="*/ 3852821 h 3852821"/>
                <a:gd name="connsiteX8" fmla="*/ 0 w 12893040"/>
                <a:gd name="connsiteY8" fmla="*/ 762149 h 3852821"/>
                <a:gd name="connsiteX0" fmla="*/ 1076923 w 13969963"/>
                <a:gd name="connsiteY0" fmla="*/ 762388 h 3514732"/>
                <a:gd name="connsiteX1" fmla="*/ 4094443 w 13969963"/>
                <a:gd name="connsiteY1" fmla="*/ 3436 h 3514732"/>
                <a:gd name="connsiteX2" fmla="*/ 10248355 w 13969963"/>
                <a:gd name="connsiteY2" fmla="*/ 963556 h 3514732"/>
                <a:gd name="connsiteX3" fmla="*/ 13887667 w 13969963"/>
                <a:gd name="connsiteY3" fmla="*/ 460636 h 3514732"/>
                <a:gd name="connsiteX4" fmla="*/ 13887667 w 13969963"/>
                <a:gd name="connsiteY4" fmla="*/ 3514732 h 3514732"/>
                <a:gd name="connsiteX5" fmla="*/ 13969963 w 13969963"/>
                <a:gd name="connsiteY5" fmla="*/ 3505588 h 3514732"/>
                <a:gd name="connsiteX6" fmla="*/ 1076923 w 13969963"/>
                <a:gd name="connsiteY6" fmla="*/ 3505588 h 3514732"/>
                <a:gd name="connsiteX7" fmla="*/ 1076923 w 13969963"/>
                <a:gd name="connsiteY7" fmla="*/ 762388 h 3514732"/>
                <a:gd name="connsiteX0" fmla="*/ 1076923 w 13969963"/>
                <a:gd name="connsiteY0" fmla="*/ 762388 h 3523876"/>
                <a:gd name="connsiteX1" fmla="*/ 4094443 w 13969963"/>
                <a:gd name="connsiteY1" fmla="*/ 3436 h 3523876"/>
                <a:gd name="connsiteX2" fmla="*/ 10248355 w 13969963"/>
                <a:gd name="connsiteY2" fmla="*/ 963556 h 3523876"/>
                <a:gd name="connsiteX3" fmla="*/ 13887667 w 13969963"/>
                <a:gd name="connsiteY3" fmla="*/ 460636 h 3523876"/>
                <a:gd name="connsiteX4" fmla="*/ 13887667 w 13969963"/>
                <a:gd name="connsiteY4" fmla="*/ 3514732 h 3523876"/>
                <a:gd name="connsiteX5" fmla="*/ 13969963 w 13969963"/>
                <a:gd name="connsiteY5" fmla="*/ 3505588 h 3523876"/>
                <a:gd name="connsiteX6" fmla="*/ 1076923 w 13969963"/>
                <a:gd name="connsiteY6" fmla="*/ 3523876 h 3523876"/>
                <a:gd name="connsiteX7" fmla="*/ 1076923 w 13969963"/>
                <a:gd name="connsiteY7" fmla="*/ 762388 h 3523876"/>
                <a:gd name="connsiteX0" fmla="*/ 234032 w 13127072"/>
                <a:gd name="connsiteY0" fmla="*/ 762388 h 3523876"/>
                <a:gd name="connsiteX1" fmla="*/ 3251552 w 13127072"/>
                <a:gd name="connsiteY1" fmla="*/ 3436 h 3523876"/>
                <a:gd name="connsiteX2" fmla="*/ 9405464 w 13127072"/>
                <a:gd name="connsiteY2" fmla="*/ 963556 h 3523876"/>
                <a:gd name="connsiteX3" fmla="*/ 13044776 w 13127072"/>
                <a:gd name="connsiteY3" fmla="*/ 460636 h 3523876"/>
                <a:gd name="connsiteX4" fmla="*/ 13044776 w 13127072"/>
                <a:gd name="connsiteY4" fmla="*/ 3514732 h 3523876"/>
                <a:gd name="connsiteX5" fmla="*/ 13127072 w 13127072"/>
                <a:gd name="connsiteY5" fmla="*/ 3505588 h 3523876"/>
                <a:gd name="connsiteX6" fmla="*/ 234032 w 13127072"/>
                <a:gd name="connsiteY6" fmla="*/ 3523876 h 3523876"/>
                <a:gd name="connsiteX7" fmla="*/ 234032 w 13127072"/>
                <a:gd name="connsiteY7" fmla="*/ 762388 h 3523876"/>
                <a:gd name="connsiteX0" fmla="*/ 41430 w 12934470"/>
                <a:gd name="connsiteY0" fmla="*/ 762388 h 3523876"/>
                <a:gd name="connsiteX1" fmla="*/ 3058950 w 12934470"/>
                <a:gd name="connsiteY1" fmla="*/ 3436 h 3523876"/>
                <a:gd name="connsiteX2" fmla="*/ 9212862 w 12934470"/>
                <a:gd name="connsiteY2" fmla="*/ 963556 h 3523876"/>
                <a:gd name="connsiteX3" fmla="*/ 12852174 w 12934470"/>
                <a:gd name="connsiteY3" fmla="*/ 460636 h 3523876"/>
                <a:gd name="connsiteX4" fmla="*/ 12852174 w 12934470"/>
                <a:gd name="connsiteY4" fmla="*/ 3514732 h 3523876"/>
                <a:gd name="connsiteX5" fmla="*/ 12934470 w 12934470"/>
                <a:gd name="connsiteY5" fmla="*/ 3505588 h 3523876"/>
                <a:gd name="connsiteX6" fmla="*/ 41430 w 12934470"/>
                <a:gd name="connsiteY6" fmla="*/ 3523876 h 3523876"/>
                <a:gd name="connsiteX7" fmla="*/ 41430 w 12934470"/>
                <a:gd name="connsiteY7" fmla="*/ 762388 h 3523876"/>
                <a:gd name="connsiteX0" fmla="*/ 41430 w 12934470"/>
                <a:gd name="connsiteY0" fmla="*/ 760525 h 3522013"/>
                <a:gd name="connsiteX1" fmla="*/ 3058950 w 12934470"/>
                <a:gd name="connsiteY1" fmla="*/ 1573 h 3522013"/>
                <a:gd name="connsiteX2" fmla="*/ 9212862 w 12934470"/>
                <a:gd name="connsiteY2" fmla="*/ 961693 h 3522013"/>
                <a:gd name="connsiteX3" fmla="*/ 12852174 w 12934470"/>
                <a:gd name="connsiteY3" fmla="*/ 458773 h 3522013"/>
                <a:gd name="connsiteX4" fmla="*/ 12852174 w 12934470"/>
                <a:gd name="connsiteY4" fmla="*/ 3512869 h 3522013"/>
                <a:gd name="connsiteX5" fmla="*/ 12934470 w 12934470"/>
                <a:gd name="connsiteY5" fmla="*/ 3503725 h 3522013"/>
                <a:gd name="connsiteX6" fmla="*/ 41430 w 12934470"/>
                <a:gd name="connsiteY6" fmla="*/ 3522013 h 3522013"/>
                <a:gd name="connsiteX7" fmla="*/ 41430 w 12934470"/>
                <a:gd name="connsiteY7" fmla="*/ 760525 h 3522013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9212862 w 12934470"/>
                <a:gd name="connsiteY3" fmla="*/ 963688 h 3524008"/>
                <a:gd name="connsiteX4" fmla="*/ 12852174 w 12934470"/>
                <a:gd name="connsiteY4" fmla="*/ 460768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9212862 w 12934470"/>
                <a:gd name="connsiteY3" fmla="*/ 963688 h 3524008"/>
                <a:gd name="connsiteX4" fmla="*/ 12852174 w 12934470"/>
                <a:gd name="connsiteY4" fmla="*/ 460768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9212862 w 12934470"/>
                <a:gd name="connsiteY3" fmla="*/ 963688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847102 w 12934470"/>
                <a:gd name="connsiteY3" fmla="*/ 991120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847102 w 12934470"/>
                <a:gd name="connsiteY3" fmla="*/ 991120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764806 w 12934470"/>
                <a:gd name="connsiteY3" fmla="*/ 917968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764806 w 12934470"/>
                <a:gd name="connsiteY3" fmla="*/ 917968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43614"/>
                <a:gd name="connsiteY0" fmla="*/ 762520 h 3524008"/>
                <a:gd name="connsiteX1" fmla="*/ 3058950 w 12943614"/>
                <a:gd name="connsiteY1" fmla="*/ 3568 h 3524008"/>
                <a:gd name="connsiteX2" fmla="*/ 5930166 w 12943614"/>
                <a:gd name="connsiteY2" fmla="*/ 497345 h 3524008"/>
                <a:gd name="connsiteX3" fmla="*/ 8764806 w 12943614"/>
                <a:gd name="connsiteY3" fmla="*/ 917968 h 3524008"/>
                <a:gd name="connsiteX4" fmla="*/ 12943614 w 12943614"/>
                <a:gd name="connsiteY4" fmla="*/ 524776 h 3524008"/>
                <a:gd name="connsiteX5" fmla="*/ 12852174 w 12943614"/>
                <a:gd name="connsiteY5" fmla="*/ 3514864 h 3524008"/>
                <a:gd name="connsiteX6" fmla="*/ 12934470 w 12943614"/>
                <a:gd name="connsiteY6" fmla="*/ 3505720 h 3524008"/>
                <a:gd name="connsiteX7" fmla="*/ 41430 w 12943614"/>
                <a:gd name="connsiteY7" fmla="*/ 3524008 h 3524008"/>
                <a:gd name="connsiteX8" fmla="*/ 41430 w 12943614"/>
                <a:gd name="connsiteY8" fmla="*/ 762520 h 3524008"/>
                <a:gd name="connsiteX0" fmla="*/ 41430 w 12943614"/>
                <a:gd name="connsiteY0" fmla="*/ 762520 h 3524008"/>
                <a:gd name="connsiteX1" fmla="*/ 3058950 w 12943614"/>
                <a:gd name="connsiteY1" fmla="*/ 3568 h 3524008"/>
                <a:gd name="connsiteX2" fmla="*/ 5930166 w 12943614"/>
                <a:gd name="connsiteY2" fmla="*/ 497345 h 3524008"/>
                <a:gd name="connsiteX3" fmla="*/ 8764806 w 12943614"/>
                <a:gd name="connsiteY3" fmla="*/ 917968 h 3524008"/>
                <a:gd name="connsiteX4" fmla="*/ 12943614 w 12943614"/>
                <a:gd name="connsiteY4" fmla="*/ 524776 h 3524008"/>
                <a:gd name="connsiteX5" fmla="*/ 12852174 w 12943614"/>
                <a:gd name="connsiteY5" fmla="*/ 3514864 h 3524008"/>
                <a:gd name="connsiteX6" fmla="*/ 12934470 w 12943614"/>
                <a:gd name="connsiteY6" fmla="*/ 3505720 h 3524008"/>
                <a:gd name="connsiteX7" fmla="*/ 41430 w 12943614"/>
                <a:gd name="connsiteY7" fmla="*/ 3524008 h 3524008"/>
                <a:gd name="connsiteX8" fmla="*/ 41430 w 12943614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764806 w 12934470"/>
                <a:gd name="connsiteY3" fmla="*/ 917968 h 3524008"/>
                <a:gd name="connsiteX4" fmla="*/ 12779022 w 12934470"/>
                <a:gd name="connsiteY4" fmla="*/ 54306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3035054"/>
                <a:gd name="connsiteY0" fmla="*/ 762520 h 3524008"/>
                <a:gd name="connsiteX1" fmla="*/ 3058950 w 13035054"/>
                <a:gd name="connsiteY1" fmla="*/ 3568 h 3524008"/>
                <a:gd name="connsiteX2" fmla="*/ 5930166 w 13035054"/>
                <a:gd name="connsiteY2" fmla="*/ 497345 h 3524008"/>
                <a:gd name="connsiteX3" fmla="*/ 8764806 w 13035054"/>
                <a:gd name="connsiteY3" fmla="*/ 917968 h 3524008"/>
                <a:gd name="connsiteX4" fmla="*/ 12779022 w 13035054"/>
                <a:gd name="connsiteY4" fmla="*/ 543064 h 3524008"/>
                <a:gd name="connsiteX5" fmla="*/ 13035054 w 13035054"/>
                <a:gd name="connsiteY5" fmla="*/ 3341128 h 3524008"/>
                <a:gd name="connsiteX6" fmla="*/ 12934470 w 13035054"/>
                <a:gd name="connsiteY6" fmla="*/ 3505720 h 3524008"/>
                <a:gd name="connsiteX7" fmla="*/ 41430 w 13035054"/>
                <a:gd name="connsiteY7" fmla="*/ 3524008 h 3524008"/>
                <a:gd name="connsiteX8" fmla="*/ 41430 w 13035054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764806 w 12934470"/>
                <a:gd name="connsiteY3" fmla="*/ 917968 h 3524008"/>
                <a:gd name="connsiteX4" fmla="*/ 12779022 w 12934470"/>
                <a:gd name="connsiteY4" fmla="*/ 543064 h 3524008"/>
                <a:gd name="connsiteX5" fmla="*/ 12934470 w 12934470"/>
                <a:gd name="connsiteY5" fmla="*/ 3505720 h 3524008"/>
                <a:gd name="connsiteX6" fmla="*/ 41430 w 12934470"/>
                <a:gd name="connsiteY6" fmla="*/ 3524008 h 3524008"/>
                <a:gd name="connsiteX7" fmla="*/ 41430 w 12934470"/>
                <a:gd name="connsiteY7" fmla="*/ 762520 h 3524008"/>
                <a:gd name="connsiteX0" fmla="*/ 41430 w 12861318"/>
                <a:gd name="connsiteY0" fmla="*/ 762520 h 3524008"/>
                <a:gd name="connsiteX1" fmla="*/ 3058950 w 12861318"/>
                <a:gd name="connsiteY1" fmla="*/ 3568 h 3524008"/>
                <a:gd name="connsiteX2" fmla="*/ 5930166 w 12861318"/>
                <a:gd name="connsiteY2" fmla="*/ 497345 h 3524008"/>
                <a:gd name="connsiteX3" fmla="*/ 8764806 w 12861318"/>
                <a:gd name="connsiteY3" fmla="*/ 917968 h 3524008"/>
                <a:gd name="connsiteX4" fmla="*/ 12779022 w 12861318"/>
                <a:gd name="connsiteY4" fmla="*/ 543064 h 3524008"/>
                <a:gd name="connsiteX5" fmla="*/ 12861318 w 12861318"/>
                <a:gd name="connsiteY5" fmla="*/ 3514864 h 3524008"/>
                <a:gd name="connsiteX6" fmla="*/ 41430 w 12861318"/>
                <a:gd name="connsiteY6" fmla="*/ 3524008 h 3524008"/>
                <a:gd name="connsiteX7" fmla="*/ 41430 w 12861318"/>
                <a:gd name="connsiteY7" fmla="*/ 762520 h 3524008"/>
                <a:gd name="connsiteX0" fmla="*/ 41430 w 12861318"/>
                <a:gd name="connsiteY0" fmla="*/ 529462 h 3290950"/>
                <a:gd name="connsiteX1" fmla="*/ 2876070 w 12861318"/>
                <a:gd name="connsiteY1" fmla="*/ 8254 h 3290950"/>
                <a:gd name="connsiteX2" fmla="*/ 5930166 w 12861318"/>
                <a:gd name="connsiteY2" fmla="*/ 264287 h 3290950"/>
                <a:gd name="connsiteX3" fmla="*/ 8764806 w 12861318"/>
                <a:gd name="connsiteY3" fmla="*/ 684910 h 3290950"/>
                <a:gd name="connsiteX4" fmla="*/ 12779022 w 12861318"/>
                <a:gd name="connsiteY4" fmla="*/ 310006 h 3290950"/>
                <a:gd name="connsiteX5" fmla="*/ 12861318 w 12861318"/>
                <a:gd name="connsiteY5" fmla="*/ 3281806 h 3290950"/>
                <a:gd name="connsiteX6" fmla="*/ 41430 w 12861318"/>
                <a:gd name="connsiteY6" fmla="*/ 3290950 h 3290950"/>
                <a:gd name="connsiteX7" fmla="*/ 41430 w 12861318"/>
                <a:gd name="connsiteY7" fmla="*/ 529462 h 3290950"/>
                <a:gd name="connsiteX0" fmla="*/ 41430 w 12861318"/>
                <a:gd name="connsiteY0" fmla="*/ 529462 h 3290950"/>
                <a:gd name="connsiteX1" fmla="*/ 2967510 w 12861318"/>
                <a:gd name="connsiteY1" fmla="*/ 8254 h 3290950"/>
                <a:gd name="connsiteX2" fmla="*/ 5930166 w 12861318"/>
                <a:gd name="connsiteY2" fmla="*/ 264287 h 3290950"/>
                <a:gd name="connsiteX3" fmla="*/ 8764806 w 12861318"/>
                <a:gd name="connsiteY3" fmla="*/ 684910 h 3290950"/>
                <a:gd name="connsiteX4" fmla="*/ 12779022 w 12861318"/>
                <a:gd name="connsiteY4" fmla="*/ 310006 h 3290950"/>
                <a:gd name="connsiteX5" fmla="*/ 12861318 w 12861318"/>
                <a:gd name="connsiteY5" fmla="*/ 3281806 h 3290950"/>
                <a:gd name="connsiteX6" fmla="*/ 41430 w 12861318"/>
                <a:gd name="connsiteY6" fmla="*/ 3290950 h 3290950"/>
                <a:gd name="connsiteX7" fmla="*/ 41430 w 12861318"/>
                <a:gd name="connsiteY7" fmla="*/ 529462 h 3290950"/>
                <a:gd name="connsiteX0" fmla="*/ 41430 w 12861318"/>
                <a:gd name="connsiteY0" fmla="*/ 429868 h 3191356"/>
                <a:gd name="connsiteX1" fmla="*/ 2985798 w 12861318"/>
                <a:gd name="connsiteY1" fmla="*/ 18388 h 3191356"/>
                <a:gd name="connsiteX2" fmla="*/ 5930166 w 12861318"/>
                <a:gd name="connsiteY2" fmla="*/ 164693 h 3191356"/>
                <a:gd name="connsiteX3" fmla="*/ 8764806 w 12861318"/>
                <a:gd name="connsiteY3" fmla="*/ 585316 h 3191356"/>
                <a:gd name="connsiteX4" fmla="*/ 12779022 w 12861318"/>
                <a:gd name="connsiteY4" fmla="*/ 210412 h 3191356"/>
                <a:gd name="connsiteX5" fmla="*/ 12861318 w 12861318"/>
                <a:gd name="connsiteY5" fmla="*/ 3182212 h 3191356"/>
                <a:gd name="connsiteX6" fmla="*/ 41430 w 12861318"/>
                <a:gd name="connsiteY6" fmla="*/ 3191356 h 3191356"/>
                <a:gd name="connsiteX7" fmla="*/ 41430 w 12861318"/>
                <a:gd name="connsiteY7" fmla="*/ 429868 h 3191356"/>
                <a:gd name="connsiteX0" fmla="*/ 41430 w 12861318"/>
                <a:gd name="connsiteY0" fmla="*/ 415554 h 3177042"/>
                <a:gd name="connsiteX1" fmla="*/ 2985798 w 12861318"/>
                <a:gd name="connsiteY1" fmla="*/ 4074 h 3177042"/>
                <a:gd name="connsiteX2" fmla="*/ 5966742 w 12861318"/>
                <a:gd name="connsiteY2" fmla="*/ 250963 h 3177042"/>
                <a:gd name="connsiteX3" fmla="*/ 8764806 w 12861318"/>
                <a:gd name="connsiteY3" fmla="*/ 571002 h 3177042"/>
                <a:gd name="connsiteX4" fmla="*/ 12779022 w 12861318"/>
                <a:gd name="connsiteY4" fmla="*/ 196098 h 3177042"/>
                <a:gd name="connsiteX5" fmla="*/ 12861318 w 12861318"/>
                <a:gd name="connsiteY5" fmla="*/ 3167898 h 3177042"/>
                <a:gd name="connsiteX6" fmla="*/ 41430 w 12861318"/>
                <a:gd name="connsiteY6" fmla="*/ 3177042 h 3177042"/>
                <a:gd name="connsiteX7" fmla="*/ 41430 w 12861318"/>
                <a:gd name="connsiteY7" fmla="*/ 415554 h 3177042"/>
                <a:gd name="connsiteX0" fmla="*/ 41430 w 12861318"/>
                <a:gd name="connsiteY0" fmla="*/ 329931 h 3091419"/>
                <a:gd name="connsiteX1" fmla="*/ 2930934 w 12861318"/>
                <a:gd name="connsiteY1" fmla="*/ 9891 h 3091419"/>
                <a:gd name="connsiteX2" fmla="*/ 5966742 w 12861318"/>
                <a:gd name="connsiteY2" fmla="*/ 165340 h 3091419"/>
                <a:gd name="connsiteX3" fmla="*/ 8764806 w 12861318"/>
                <a:gd name="connsiteY3" fmla="*/ 485379 h 3091419"/>
                <a:gd name="connsiteX4" fmla="*/ 12779022 w 12861318"/>
                <a:gd name="connsiteY4" fmla="*/ 110475 h 3091419"/>
                <a:gd name="connsiteX5" fmla="*/ 12861318 w 12861318"/>
                <a:gd name="connsiteY5" fmla="*/ 3082275 h 3091419"/>
                <a:gd name="connsiteX6" fmla="*/ 41430 w 12861318"/>
                <a:gd name="connsiteY6" fmla="*/ 3091419 h 3091419"/>
                <a:gd name="connsiteX7" fmla="*/ 41430 w 12861318"/>
                <a:gd name="connsiteY7" fmla="*/ 329931 h 3091419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764806 w 12861318"/>
                <a:gd name="connsiteY3" fmla="*/ 476001 h 3082041"/>
                <a:gd name="connsiteX4" fmla="*/ 12779022 w 12861318"/>
                <a:gd name="connsiteY4" fmla="*/ 10109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801382 w 12861318"/>
                <a:gd name="connsiteY3" fmla="*/ 558297 h 3082041"/>
                <a:gd name="connsiteX4" fmla="*/ 12779022 w 12861318"/>
                <a:gd name="connsiteY4" fmla="*/ 10109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801382 w 12861318"/>
                <a:gd name="connsiteY3" fmla="*/ 558297 h 3082041"/>
                <a:gd name="connsiteX4" fmla="*/ 12806454 w 12861318"/>
                <a:gd name="connsiteY4" fmla="*/ 5537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938542 w 12861318"/>
                <a:gd name="connsiteY3" fmla="*/ 540009 h 3082041"/>
                <a:gd name="connsiteX4" fmla="*/ 12806454 w 12861318"/>
                <a:gd name="connsiteY4" fmla="*/ 5537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938542 w 12861318"/>
                <a:gd name="connsiteY3" fmla="*/ 540009 h 3082041"/>
                <a:gd name="connsiteX4" fmla="*/ 12806454 w 12861318"/>
                <a:gd name="connsiteY4" fmla="*/ 5537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5600982 w 12861318"/>
                <a:gd name="connsiteY2" fmla="*/ 265690 h 3082041"/>
                <a:gd name="connsiteX3" fmla="*/ 8938542 w 12861318"/>
                <a:gd name="connsiteY3" fmla="*/ 540009 h 3082041"/>
                <a:gd name="connsiteX4" fmla="*/ 12806454 w 12861318"/>
                <a:gd name="connsiteY4" fmla="*/ 5537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11449 h 3072937"/>
                <a:gd name="connsiteX1" fmla="*/ 2336574 w 12861318"/>
                <a:gd name="connsiteY1" fmla="*/ 553 h 3072937"/>
                <a:gd name="connsiteX2" fmla="*/ 5600982 w 12861318"/>
                <a:gd name="connsiteY2" fmla="*/ 256586 h 3072937"/>
                <a:gd name="connsiteX3" fmla="*/ 8938542 w 12861318"/>
                <a:gd name="connsiteY3" fmla="*/ 530905 h 3072937"/>
                <a:gd name="connsiteX4" fmla="*/ 12806454 w 12861318"/>
                <a:gd name="connsiteY4" fmla="*/ 46273 h 3072937"/>
                <a:gd name="connsiteX5" fmla="*/ 12861318 w 12861318"/>
                <a:gd name="connsiteY5" fmla="*/ 3063793 h 3072937"/>
                <a:gd name="connsiteX6" fmla="*/ 41430 w 12861318"/>
                <a:gd name="connsiteY6" fmla="*/ 3072937 h 3072937"/>
                <a:gd name="connsiteX7" fmla="*/ 41430 w 12861318"/>
                <a:gd name="connsiteY7" fmla="*/ 311449 h 3072937"/>
                <a:gd name="connsiteX0" fmla="*/ 50580 w 12852180"/>
                <a:gd name="connsiteY0" fmla="*/ 377111 h 3074591"/>
                <a:gd name="connsiteX1" fmla="*/ 2327436 w 12852180"/>
                <a:gd name="connsiteY1" fmla="*/ 2207 h 3074591"/>
                <a:gd name="connsiteX2" fmla="*/ 5591844 w 12852180"/>
                <a:gd name="connsiteY2" fmla="*/ 258240 h 3074591"/>
                <a:gd name="connsiteX3" fmla="*/ 8929404 w 12852180"/>
                <a:gd name="connsiteY3" fmla="*/ 532559 h 3074591"/>
                <a:gd name="connsiteX4" fmla="*/ 12797316 w 12852180"/>
                <a:gd name="connsiteY4" fmla="*/ 47927 h 3074591"/>
                <a:gd name="connsiteX5" fmla="*/ 12852180 w 12852180"/>
                <a:gd name="connsiteY5" fmla="*/ 3065447 h 3074591"/>
                <a:gd name="connsiteX6" fmla="*/ 32292 w 12852180"/>
                <a:gd name="connsiteY6" fmla="*/ 3074591 h 3074591"/>
                <a:gd name="connsiteX7" fmla="*/ 50580 w 12852180"/>
                <a:gd name="connsiteY7" fmla="*/ 377111 h 3074591"/>
                <a:gd name="connsiteX0" fmla="*/ 50580 w 12852180"/>
                <a:gd name="connsiteY0" fmla="*/ 377111 h 3074591"/>
                <a:gd name="connsiteX1" fmla="*/ 2327436 w 12852180"/>
                <a:gd name="connsiteY1" fmla="*/ 2207 h 3074591"/>
                <a:gd name="connsiteX2" fmla="*/ 5591844 w 12852180"/>
                <a:gd name="connsiteY2" fmla="*/ 258240 h 3074591"/>
                <a:gd name="connsiteX3" fmla="*/ 8929404 w 12852180"/>
                <a:gd name="connsiteY3" fmla="*/ 532559 h 3074591"/>
                <a:gd name="connsiteX4" fmla="*/ 12797316 w 12852180"/>
                <a:gd name="connsiteY4" fmla="*/ 47927 h 3074591"/>
                <a:gd name="connsiteX5" fmla="*/ 12852180 w 12852180"/>
                <a:gd name="connsiteY5" fmla="*/ 3065447 h 3074591"/>
                <a:gd name="connsiteX6" fmla="*/ 32292 w 12852180"/>
                <a:gd name="connsiteY6" fmla="*/ 3074591 h 3074591"/>
                <a:gd name="connsiteX7" fmla="*/ 50580 w 12852180"/>
                <a:gd name="connsiteY7" fmla="*/ 377111 h 3074591"/>
                <a:gd name="connsiteX0" fmla="*/ 342780 w 12824340"/>
                <a:gd name="connsiteY0" fmla="*/ 302146 h 3072778"/>
                <a:gd name="connsiteX1" fmla="*/ 2299596 w 12824340"/>
                <a:gd name="connsiteY1" fmla="*/ 394 h 3072778"/>
                <a:gd name="connsiteX2" fmla="*/ 5564004 w 12824340"/>
                <a:gd name="connsiteY2" fmla="*/ 256427 h 3072778"/>
                <a:gd name="connsiteX3" fmla="*/ 8901564 w 12824340"/>
                <a:gd name="connsiteY3" fmla="*/ 530746 h 3072778"/>
                <a:gd name="connsiteX4" fmla="*/ 12769476 w 12824340"/>
                <a:gd name="connsiteY4" fmla="*/ 46114 h 3072778"/>
                <a:gd name="connsiteX5" fmla="*/ 12824340 w 12824340"/>
                <a:gd name="connsiteY5" fmla="*/ 3063634 h 3072778"/>
                <a:gd name="connsiteX6" fmla="*/ 4452 w 12824340"/>
                <a:gd name="connsiteY6" fmla="*/ 3072778 h 3072778"/>
                <a:gd name="connsiteX7" fmla="*/ 342780 w 12824340"/>
                <a:gd name="connsiteY7" fmla="*/ 302146 h 3072778"/>
                <a:gd name="connsiteX0" fmla="*/ 61974 w 12543534"/>
                <a:gd name="connsiteY0" fmla="*/ 302146 h 3063634"/>
                <a:gd name="connsiteX1" fmla="*/ 2018790 w 12543534"/>
                <a:gd name="connsiteY1" fmla="*/ 394 h 3063634"/>
                <a:gd name="connsiteX2" fmla="*/ 5283198 w 12543534"/>
                <a:gd name="connsiteY2" fmla="*/ 256427 h 3063634"/>
                <a:gd name="connsiteX3" fmla="*/ 8620758 w 12543534"/>
                <a:gd name="connsiteY3" fmla="*/ 530746 h 3063634"/>
                <a:gd name="connsiteX4" fmla="*/ 12488670 w 12543534"/>
                <a:gd name="connsiteY4" fmla="*/ 46114 h 3063634"/>
                <a:gd name="connsiteX5" fmla="*/ 12543534 w 12543534"/>
                <a:gd name="connsiteY5" fmla="*/ 3063634 h 3063634"/>
                <a:gd name="connsiteX6" fmla="*/ 25398 w 12543534"/>
                <a:gd name="connsiteY6" fmla="*/ 3017914 h 3063634"/>
                <a:gd name="connsiteX7" fmla="*/ 61974 w 12543534"/>
                <a:gd name="connsiteY7" fmla="*/ 302146 h 3063634"/>
                <a:gd name="connsiteX0" fmla="*/ 36576 w 12518136"/>
                <a:gd name="connsiteY0" fmla="*/ 302146 h 3063634"/>
                <a:gd name="connsiteX1" fmla="*/ 1993392 w 12518136"/>
                <a:gd name="connsiteY1" fmla="*/ 394 h 3063634"/>
                <a:gd name="connsiteX2" fmla="*/ 5257800 w 12518136"/>
                <a:gd name="connsiteY2" fmla="*/ 256427 h 3063634"/>
                <a:gd name="connsiteX3" fmla="*/ 8595360 w 12518136"/>
                <a:gd name="connsiteY3" fmla="*/ 530746 h 3063634"/>
                <a:gd name="connsiteX4" fmla="*/ 12463272 w 12518136"/>
                <a:gd name="connsiteY4" fmla="*/ 46114 h 3063634"/>
                <a:gd name="connsiteX5" fmla="*/ 12518136 w 12518136"/>
                <a:gd name="connsiteY5" fmla="*/ 3063634 h 3063634"/>
                <a:gd name="connsiteX6" fmla="*/ 0 w 12518136"/>
                <a:gd name="connsiteY6" fmla="*/ 3017914 h 3063634"/>
                <a:gd name="connsiteX7" fmla="*/ 36576 w 12518136"/>
                <a:gd name="connsiteY7" fmla="*/ 302146 h 3063634"/>
                <a:gd name="connsiteX0" fmla="*/ 91440 w 12518136"/>
                <a:gd name="connsiteY0" fmla="*/ 311448 h 3063792"/>
                <a:gd name="connsiteX1" fmla="*/ 1993392 w 12518136"/>
                <a:gd name="connsiteY1" fmla="*/ 552 h 3063792"/>
                <a:gd name="connsiteX2" fmla="*/ 5257800 w 12518136"/>
                <a:gd name="connsiteY2" fmla="*/ 256585 h 3063792"/>
                <a:gd name="connsiteX3" fmla="*/ 8595360 w 12518136"/>
                <a:gd name="connsiteY3" fmla="*/ 530904 h 3063792"/>
                <a:gd name="connsiteX4" fmla="*/ 12463272 w 12518136"/>
                <a:gd name="connsiteY4" fmla="*/ 46272 h 3063792"/>
                <a:gd name="connsiteX5" fmla="*/ 12518136 w 12518136"/>
                <a:gd name="connsiteY5" fmla="*/ 3063792 h 3063792"/>
                <a:gd name="connsiteX6" fmla="*/ 0 w 12518136"/>
                <a:gd name="connsiteY6" fmla="*/ 3018072 h 3063792"/>
                <a:gd name="connsiteX7" fmla="*/ 91440 w 12518136"/>
                <a:gd name="connsiteY7" fmla="*/ 311448 h 3063792"/>
                <a:gd name="connsiteX0" fmla="*/ 82296 w 12508992"/>
                <a:gd name="connsiteY0" fmla="*/ 311448 h 3063792"/>
                <a:gd name="connsiteX1" fmla="*/ 1984248 w 12508992"/>
                <a:gd name="connsiteY1" fmla="*/ 552 h 3063792"/>
                <a:gd name="connsiteX2" fmla="*/ 5248656 w 12508992"/>
                <a:gd name="connsiteY2" fmla="*/ 256585 h 3063792"/>
                <a:gd name="connsiteX3" fmla="*/ 8586216 w 12508992"/>
                <a:gd name="connsiteY3" fmla="*/ 530904 h 3063792"/>
                <a:gd name="connsiteX4" fmla="*/ 12454128 w 12508992"/>
                <a:gd name="connsiteY4" fmla="*/ 46272 h 3063792"/>
                <a:gd name="connsiteX5" fmla="*/ 12508992 w 12508992"/>
                <a:gd name="connsiteY5" fmla="*/ 3063792 h 3063792"/>
                <a:gd name="connsiteX6" fmla="*/ 0 w 12508992"/>
                <a:gd name="connsiteY6" fmla="*/ 3008928 h 3063792"/>
                <a:gd name="connsiteX7" fmla="*/ 82296 w 12508992"/>
                <a:gd name="connsiteY7" fmla="*/ 311448 h 3063792"/>
                <a:gd name="connsiteX0" fmla="*/ 82296 w 12508992"/>
                <a:gd name="connsiteY0" fmla="*/ 311448 h 3063792"/>
                <a:gd name="connsiteX1" fmla="*/ 1984248 w 12508992"/>
                <a:gd name="connsiteY1" fmla="*/ 552 h 3063792"/>
                <a:gd name="connsiteX2" fmla="*/ 5248656 w 12508992"/>
                <a:gd name="connsiteY2" fmla="*/ 256585 h 3063792"/>
                <a:gd name="connsiteX3" fmla="*/ 8586216 w 12508992"/>
                <a:gd name="connsiteY3" fmla="*/ 530904 h 3063792"/>
                <a:gd name="connsiteX4" fmla="*/ 12454128 w 12508992"/>
                <a:gd name="connsiteY4" fmla="*/ 46272 h 3063792"/>
                <a:gd name="connsiteX5" fmla="*/ 12508992 w 12508992"/>
                <a:gd name="connsiteY5" fmla="*/ 3063792 h 3063792"/>
                <a:gd name="connsiteX6" fmla="*/ 0 w 12508992"/>
                <a:gd name="connsiteY6" fmla="*/ 3008928 h 3063792"/>
                <a:gd name="connsiteX7" fmla="*/ 82296 w 12508992"/>
                <a:gd name="connsiteY7" fmla="*/ 311448 h 3063792"/>
                <a:gd name="connsiteX0" fmla="*/ 91440 w 12508992"/>
                <a:gd name="connsiteY0" fmla="*/ 311448 h 3063792"/>
                <a:gd name="connsiteX1" fmla="*/ 1984248 w 12508992"/>
                <a:gd name="connsiteY1" fmla="*/ 552 h 3063792"/>
                <a:gd name="connsiteX2" fmla="*/ 5248656 w 12508992"/>
                <a:gd name="connsiteY2" fmla="*/ 256585 h 3063792"/>
                <a:gd name="connsiteX3" fmla="*/ 8586216 w 12508992"/>
                <a:gd name="connsiteY3" fmla="*/ 530904 h 3063792"/>
                <a:gd name="connsiteX4" fmla="*/ 12454128 w 12508992"/>
                <a:gd name="connsiteY4" fmla="*/ 46272 h 3063792"/>
                <a:gd name="connsiteX5" fmla="*/ 12508992 w 12508992"/>
                <a:gd name="connsiteY5" fmla="*/ 3063792 h 3063792"/>
                <a:gd name="connsiteX6" fmla="*/ 0 w 12508992"/>
                <a:gd name="connsiteY6" fmla="*/ 3008928 h 3063792"/>
                <a:gd name="connsiteX7" fmla="*/ 91440 w 12508992"/>
                <a:gd name="connsiteY7" fmla="*/ 311448 h 3063792"/>
                <a:gd name="connsiteX0" fmla="*/ 91440 w 12472416"/>
                <a:gd name="connsiteY0" fmla="*/ 311448 h 3072936"/>
                <a:gd name="connsiteX1" fmla="*/ 1984248 w 12472416"/>
                <a:gd name="connsiteY1" fmla="*/ 552 h 3072936"/>
                <a:gd name="connsiteX2" fmla="*/ 5248656 w 12472416"/>
                <a:gd name="connsiteY2" fmla="*/ 256585 h 3072936"/>
                <a:gd name="connsiteX3" fmla="*/ 8586216 w 12472416"/>
                <a:gd name="connsiteY3" fmla="*/ 530904 h 3072936"/>
                <a:gd name="connsiteX4" fmla="*/ 12454128 w 12472416"/>
                <a:gd name="connsiteY4" fmla="*/ 46272 h 3072936"/>
                <a:gd name="connsiteX5" fmla="*/ 12472416 w 12472416"/>
                <a:gd name="connsiteY5" fmla="*/ 3072936 h 3072936"/>
                <a:gd name="connsiteX6" fmla="*/ 0 w 12472416"/>
                <a:gd name="connsiteY6" fmla="*/ 3008928 h 3072936"/>
                <a:gd name="connsiteX7" fmla="*/ 91440 w 12472416"/>
                <a:gd name="connsiteY7" fmla="*/ 311448 h 3072936"/>
                <a:gd name="connsiteX0" fmla="*/ 91440 w 12454128"/>
                <a:gd name="connsiteY0" fmla="*/ 311448 h 3036360"/>
                <a:gd name="connsiteX1" fmla="*/ 1984248 w 12454128"/>
                <a:gd name="connsiteY1" fmla="*/ 552 h 3036360"/>
                <a:gd name="connsiteX2" fmla="*/ 5248656 w 12454128"/>
                <a:gd name="connsiteY2" fmla="*/ 256585 h 3036360"/>
                <a:gd name="connsiteX3" fmla="*/ 8586216 w 12454128"/>
                <a:gd name="connsiteY3" fmla="*/ 530904 h 3036360"/>
                <a:gd name="connsiteX4" fmla="*/ 12454128 w 12454128"/>
                <a:gd name="connsiteY4" fmla="*/ 46272 h 3036360"/>
                <a:gd name="connsiteX5" fmla="*/ 12316968 w 12454128"/>
                <a:gd name="connsiteY5" fmla="*/ 3036360 h 3036360"/>
                <a:gd name="connsiteX6" fmla="*/ 0 w 12454128"/>
                <a:gd name="connsiteY6" fmla="*/ 3008928 h 3036360"/>
                <a:gd name="connsiteX7" fmla="*/ 91440 w 12454128"/>
                <a:gd name="connsiteY7" fmla="*/ 311448 h 3036360"/>
                <a:gd name="connsiteX0" fmla="*/ 91440 w 12316968"/>
                <a:gd name="connsiteY0" fmla="*/ 311448 h 3036360"/>
                <a:gd name="connsiteX1" fmla="*/ 1984248 w 12316968"/>
                <a:gd name="connsiteY1" fmla="*/ 552 h 3036360"/>
                <a:gd name="connsiteX2" fmla="*/ 5248656 w 12316968"/>
                <a:gd name="connsiteY2" fmla="*/ 256585 h 3036360"/>
                <a:gd name="connsiteX3" fmla="*/ 8586216 w 12316968"/>
                <a:gd name="connsiteY3" fmla="*/ 530904 h 3036360"/>
                <a:gd name="connsiteX4" fmla="*/ 12280392 w 12316968"/>
                <a:gd name="connsiteY4" fmla="*/ 64560 h 3036360"/>
                <a:gd name="connsiteX5" fmla="*/ 12316968 w 12316968"/>
                <a:gd name="connsiteY5" fmla="*/ 3036360 h 3036360"/>
                <a:gd name="connsiteX6" fmla="*/ 0 w 12316968"/>
                <a:gd name="connsiteY6" fmla="*/ 3008928 h 3036360"/>
                <a:gd name="connsiteX7" fmla="*/ 91440 w 12316968"/>
                <a:gd name="connsiteY7" fmla="*/ 311448 h 3036360"/>
                <a:gd name="connsiteX0" fmla="*/ 91440 w 12280392"/>
                <a:gd name="connsiteY0" fmla="*/ 311448 h 3045504"/>
                <a:gd name="connsiteX1" fmla="*/ 1984248 w 12280392"/>
                <a:gd name="connsiteY1" fmla="*/ 552 h 3045504"/>
                <a:gd name="connsiteX2" fmla="*/ 5248656 w 12280392"/>
                <a:gd name="connsiteY2" fmla="*/ 256585 h 3045504"/>
                <a:gd name="connsiteX3" fmla="*/ 8586216 w 12280392"/>
                <a:gd name="connsiteY3" fmla="*/ 530904 h 3045504"/>
                <a:gd name="connsiteX4" fmla="*/ 12280392 w 12280392"/>
                <a:gd name="connsiteY4" fmla="*/ 64560 h 3045504"/>
                <a:gd name="connsiteX5" fmla="*/ 12198096 w 12280392"/>
                <a:gd name="connsiteY5" fmla="*/ 3045504 h 3045504"/>
                <a:gd name="connsiteX6" fmla="*/ 0 w 12280392"/>
                <a:gd name="connsiteY6" fmla="*/ 3008928 h 3045504"/>
                <a:gd name="connsiteX7" fmla="*/ 91440 w 12280392"/>
                <a:gd name="connsiteY7" fmla="*/ 311448 h 3045504"/>
                <a:gd name="connsiteX0" fmla="*/ 91440 w 12280392"/>
                <a:gd name="connsiteY0" fmla="*/ 311448 h 3054648"/>
                <a:gd name="connsiteX1" fmla="*/ 1984248 w 12280392"/>
                <a:gd name="connsiteY1" fmla="*/ 552 h 3054648"/>
                <a:gd name="connsiteX2" fmla="*/ 5248656 w 12280392"/>
                <a:gd name="connsiteY2" fmla="*/ 256585 h 3054648"/>
                <a:gd name="connsiteX3" fmla="*/ 8586216 w 12280392"/>
                <a:gd name="connsiteY3" fmla="*/ 530904 h 3054648"/>
                <a:gd name="connsiteX4" fmla="*/ 12280392 w 12280392"/>
                <a:gd name="connsiteY4" fmla="*/ 64560 h 3054648"/>
                <a:gd name="connsiteX5" fmla="*/ 12079224 w 12280392"/>
                <a:gd name="connsiteY5" fmla="*/ 3054648 h 3054648"/>
                <a:gd name="connsiteX6" fmla="*/ 0 w 12280392"/>
                <a:gd name="connsiteY6" fmla="*/ 3008928 h 3054648"/>
                <a:gd name="connsiteX7" fmla="*/ 91440 w 12280392"/>
                <a:gd name="connsiteY7" fmla="*/ 311448 h 3054648"/>
                <a:gd name="connsiteX0" fmla="*/ 91440 w 12280392"/>
                <a:gd name="connsiteY0" fmla="*/ 311448 h 3008928"/>
                <a:gd name="connsiteX1" fmla="*/ 1984248 w 12280392"/>
                <a:gd name="connsiteY1" fmla="*/ 552 h 3008928"/>
                <a:gd name="connsiteX2" fmla="*/ 5248656 w 12280392"/>
                <a:gd name="connsiteY2" fmla="*/ 256585 h 3008928"/>
                <a:gd name="connsiteX3" fmla="*/ 8586216 w 12280392"/>
                <a:gd name="connsiteY3" fmla="*/ 530904 h 3008928"/>
                <a:gd name="connsiteX4" fmla="*/ 12280392 w 12280392"/>
                <a:gd name="connsiteY4" fmla="*/ 64560 h 3008928"/>
                <a:gd name="connsiteX5" fmla="*/ 12271248 w 12280392"/>
                <a:gd name="connsiteY5" fmla="*/ 2377992 h 3008928"/>
                <a:gd name="connsiteX6" fmla="*/ 0 w 12280392"/>
                <a:gd name="connsiteY6" fmla="*/ 3008928 h 3008928"/>
                <a:gd name="connsiteX7" fmla="*/ 91440 w 12280392"/>
                <a:gd name="connsiteY7" fmla="*/ 311448 h 3008928"/>
                <a:gd name="connsiteX0" fmla="*/ 21863 w 12210815"/>
                <a:gd name="connsiteY0" fmla="*/ 311448 h 2460288"/>
                <a:gd name="connsiteX1" fmla="*/ 1914671 w 12210815"/>
                <a:gd name="connsiteY1" fmla="*/ 552 h 2460288"/>
                <a:gd name="connsiteX2" fmla="*/ 5179079 w 12210815"/>
                <a:gd name="connsiteY2" fmla="*/ 256585 h 2460288"/>
                <a:gd name="connsiteX3" fmla="*/ 8516639 w 12210815"/>
                <a:gd name="connsiteY3" fmla="*/ 530904 h 2460288"/>
                <a:gd name="connsiteX4" fmla="*/ 12210815 w 12210815"/>
                <a:gd name="connsiteY4" fmla="*/ 64560 h 2460288"/>
                <a:gd name="connsiteX5" fmla="*/ 12201671 w 12210815"/>
                <a:gd name="connsiteY5" fmla="*/ 2377992 h 2460288"/>
                <a:gd name="connsiteX6" fmla="*/ 21863 w 12210815"/>
                <a:gd name="connsiteY6" fmla="*/ 2460288 h 2460288"/>
                <a:gd name="connsiteX7" fmla="*/ 21863 w 12210815"/>
                <a:gd name="connsiteY7" fmla="*/ 311448 h 2460288"/>
                <a:gd name="connsiteX0" fmla="*/ 23434 w 12212386"/>
                <a:gd name="connsiteY0" fmla="*/ 311448 h 2377992"/>
                <a:gd name="connsiteX1" fmla="*/ 1916242 w 12212386"/>
                <a:gd name="connsiteY1" fmla="*/ 552 h 2377992"/>
                <a:gd name="connsiteX2" fmla="*/ 5180650 w 12212386"/>
                <a:gd name="connsiteY2" fmla="*/ 256585 h 2377992"/>
                <a:gd name="connsiteX3" fmla="*/ 8518210 w 12212386"/>
                <a:gd name="connsiteY3" fmla="*/ 530904 h 2377992"/>
                <a:gd name="connsiteX4" fmla="*/ 12212386 w 12212386"/>
                <a:gd name="connsiteY4" fmla="*/ 64560 h 2377992"/>
                <a:gd name="connsiteX5" fmla="*/ 12203242 w 12212386"/>
                <a:gd name="connsiteY5" fmla="*/ 2377992 h 2377992"/>
                <a:gd name="connsiteX6" fmla="*/ 14290 w 12212386"/>
                <a:gd name="connsiteY6" fmla="*/ 2057952 h 2377992"/>
                <a:gd name="connsiteX7" fmla="*/ 23434 w 12212386"/>
                <a:gd name="connsiteY7" fmla="*/ 311448 h 2377992"/>
                <a:gd name="connsiteX0" fmla="*/ 23434 w 12212386"/>
                <a:gd name="connsiteY0" fmla="*/ 311448 h 2377992"/>
                <a:gd name="connsiteX1" fmla="*/ 1916242 w 12212386"/>
                <a:gd name="connsiteY1" fmla="*/ 552 h 2377992"/>
                <a:gd name="connsiteX2" fmla="*/ 5180650 w 12212386"/>
                <a:gd name="connsiteY2" fmla="*/ 256585 h 2377992"/>
                <a:gd name="connsiteX3" fmla="*/ 8518210 w 12212386"/>
                <a:gd name="connsiteY3" fmla="*/ 530904 h 2377992"/>
                <a:gd name="connsiteX4" fmla="*/ 12212386 w 12212386"/>
                <a:gd name="connsiteY4" fmla="*/ 64560 h 2377992"/>
                <a:gd name="connsiteX5" fmla="*/ 12203242 w 12212386"/>
                <a:gd name="connsiteY5" fmla="*/ 2377992 h 2377992"/>
                <a:gd name="connsiteX6" fmla="*/ 14290 w 12212386"/>
                <a:gd name="connsiteY6" fmla="*/ 2368848 h 2377992"/>
                <a:gd name="connsiteX7" fmla="*/ 23434 w 12212386"/>
                <a:gd name="connsiteY7" fmla="*/ 311448 h 2377992"/>
                <a:gd name="connsiteX0" fmla="*/ 9144 w 12198096"/>
                <a:gd name="connsiteY0" fmla="*/ 311448 h 2377992"/>
                <a:gd name="connsiteX1" fmla="*/ 1901952 w 12198096"/>
                <a:gd name="connsiteY1" fmla="*/ 552 h 2377992"/>
                <a:gd name="connsiteX2" fmla="*/ 5166360 w 12198096"/>
                <a:gd name="connsiteY2" fmla="*/ 256585 h 2377992"/>
                <a:gd name="connsiteX3" fmla="*/ 8503920 w 12198096"/>
                <a:gd name="connsiteY3" fmla="*/ 530904 h 2377992"/>
                <a:gd name="connsiteX4" fmla="*/ 12198096 w 12198096"/>
                <a:gd name="connsiteY4" fmla="*/ 64560 h 2377992"/>
                <a:gd name="connsiteX5" fmla="*/ 12188952 w 12198096"/>
                <a:gd name="connsiteY5" fmla="*/ 2377992 h 2377992"/>
                <a:gd name="connsiteX6" fmla="*/ 0 w 12198096"/>
                <a:gd name="connsiteY6" fmla="*/ 2368848 h 2377992"/>
                <a:gd name="connsiteX7" fmla="*/ 9144 w 12198096"/>
                <a:gd name="connsiteY7" fmla="*/ 311448 h 2377992"/>
                <a:gd name="connsiteX0" fmla="*/ 9144 w 12198096"/>
                <a:gd name="connsiteY0" fmla="*/ 311448 h 2377992"/>
                <a:gd name="connsiteX1" fmla="*/ 1901952 w 12198096"/>
                <a:gd name="connsiteY1" fmla="*/ 552 h 2377992"/>
                <a:gd name="connsiteX2" fmla="*/ 5166360 w 12198096"/>
                <a:gd name="connsiteY2" fmla="*/ 256585 h 2377992"/>
                <a:gd name="connsiteX3" fmla="*/ 8503920 w 12198096"/>
                <a:gd name="connsiteY3" fmla="*/ 530904 h 2377992"/>
                <a:gd name="connsiteX4" fmla="*/ 12198096 w 12198096"/>
                <a:gd name="connsiteY4" fmla="*/ 64560 h 2377992"/>
                <a:gd name="connsiteX5" fmla="*/ 12188952 w 12198096"/>
                <a:gd name="connsiteY5" fmla="*/ 2377992 h 2377992"/>
                <a:gd name="connsiteX6" fmla="*/ 0 w 12198096"/>
                <a:gd name="connsiteY6" fmla="*/ 2368848 h 2377992"/>
                <a:gd name="connsiteX7" fmla="*/ 9144 w 12198096"/>
                <a:gd name="connsiteY7" fmla="*/ 311448 h 2377992"/>
                <a:gd name="connsiteX0" fmla="*/ 31446 w 12198096"/>
                <a:gd name="connsiteY0" fmla="*/ 317131 h 2378100"/>
                <a:gd name="connsiteX1" fmla="*/ 1901952 w 12198096"/>
                <a:gd name="connsiteY1" fmla="*/ 660 h 2378100"/>
                <a:gd name="connsiteX2" fmla="*/ 5166360 w 12198096"/>
                <a:gd name="connsiteY2" fmla="*/ 256693 h 2378100"/>
                <a:gd name="connsiteX3" fmla="*/ 8503920 w 12198096"/>
                <a:gd name="connsiteY3" fmla="*/ 531012 h 2378100"/>
                <a:gd name="connsiteX4" fmla="*/ 12198096 w 12198096"/>
                <a:gd name="connsiteY4" fmla="*/ 64668 h 2378100"/>
                <a:gd name="connsiteX5" fmla="*/ 12188952 w 12198096"/>
                <a:gd name="connsiteY5" fmla="*/ 2378100 h 2378100"/>
                <a:gd name="connsiteX6" fmla="*/ 0 w 12198096"/>
                <a:gd name="connsiteY6" fmla="*/ 2368956 h 2378100"/>
                <a:gd name="connsiteX7" fmla="*/ 31446 w 12198096"/>
                <a:gd name="connsiteY7" fmla="*/ 317131 h 2378100"/>
                <a:gd name="connsiteX0" fmla="*/ 14720 w 12198096"/>
                <a:gd name="connsiteY0" fmla="*/ 322822 h 2378215"/>
                <a:gd name="connsiteX1" fmla="*/ 1901952 w 12198096"/>
                <a:gd name="connsiteY1" fmla="*/ 775 h 2378215"/>
                <a:gd name="connsiteX2" fmla="*/ 5166360 w 12198096"/>
                <a:gd name="connsiteY2" fmla="*/ 256808 h 2378215"/>
                <a:gd name="connsiteX3" fmla="*/ 8503920 w 12198096"/>
                <a:gd name="connsiteY3" fmla="*/ 531127 h 2378215"/>
                <a:gd name="connsiteX4" fmla="*/ 12198096 w 12198096"/>
                <a:gd name="connsiteY4" fmla="*/ 64783 h 2378215"/>
                <a:gd name="connsiteX5" fmla="*/ 12188952 w 12198096"/>
                <a:gd name="connsiteY5" fmla="*/ 2378215 h 2378215"/>
                <a:gd name="connsiteX6" fmla="*/ 0 w 12198096"/>
                <a:gd name="connsiteY6" fmla="*/ 2369071 h 2378215"/>
                <a:gd name="connsiteX7" fmla="*/ 14720 w 12198096"/>
                <a:gd name="connsiteY7" fmla="*/ 322822 h 2378215"/>
                <a:gd name="connsiteX0" fmla="*/ 4365 w 12221195"/>
                <a:gd name="connsiteY0" fmla="*/ 151486 h 2429904"/>
                <a:gd name="connsiteX1" fmla="*/ 1925051 w 12221195"/>
                <a:gd name="connsiteY1" fmla="*/ 52464 h 2429904"/>
                <a:gd name="connsiteX2" fmla="*/ 5189459 w 12221195"/>
                <a:gd name="connsiteY2" fmla="*/ 308497 h 2429904"/>
                <a:gd name="connsiteX3" fmla="*/ 8527019 w 12221195"/>
                <a:gd name="connsiteY3" fmla="*/ 582816 h 2429904"/>
                <a:gd name="connsiteX4" fmla="*/ 12221195 w 12221195"/>
                <a:gd name="connsiteY4" fmla="*/ 116472 h 2429904"/>
                <a:gd name="connsiteX5" fmla="*/ 12212051 w 12221195"/>
                <a:gd name="connsiteY5" fmla="*/ 2429904 h 2429904"/>
                <a:gd name="connsiteX6" fmla="*/ 23099 w 12221195"/>
                <a:gd name="connsiteY6" fmla="*/ 2420760 h 2429904"/>
                <a:gd name="connsiteX7" fmla="*/ 4365 w 12221195"/>
                <a:gd name="connsiteY7" fmla="*/ 151486 h 2429904"/>
                <a:gd name="connsiteX0" fmla="*/ 4365 w 12221195"/>
                <a:gd name="connsiteY0" fmla="*/ 118904 h 2397322"/>
                <a:gd name="connsiteX1" fmla="*/ 1925051 w 12221195"/>
                <a:gd name="connsiteY1" fmla="*/ 19882 h 2397322"/>
                <a:gd name="connsiteX2" fmla="*/ 5189459 w 12221195"/>
                <a:gd name="connsiteY2" fmla="*/ 275915 h 2397322"/>
                <a:gd name="connsiteX3" fmla="*/ 8527019 w 12221195"/>
                <a:gd name="connsiteY3" fmla="*/ 550234 h 2397322"/>
                <a:gd name="connsiteX4" fmla="*/ 12221195 w 12221195"/>
                <a:gd name="connsiteY4" fmla="*/ 83890 h 2397322"/>
                <a:gd name="connsiteX5" fmla="*/ 12212051 w 12221195"/>
                <a:gd name="connsiteY5" fmla="*/ 2397322 h 2397322"/>
                <a:gd name="connsiteX6" fmla="*/ 23099 w 12221195"/>
                <a:gd name="connsiteY6" fmla="*/ 2388178 h 2397322"/>
                <a:gd name="connsiteX7" fmla="*/ 4365 w 12221195"/>
                <a:gd name="connsiteY7" fmla="*/ 118904 h 2397322"/>
                <a:gd name="connsiteX0" fmla="*/ 4365 w 12221195"/>
                <a:gd name="connsiteY0" fmla="*/ 148695 h 2427113"/>
                <a:gd name="connsiteX1" fmla="*/ 2482612 w 12221195"/>
                <a:gd name="connsiteY1" fmla="*/ 10644 h 2427113"/>
                <a:gd name="connsiteX2" fmla="*/ 5189459 w 12221195"/>
                <a:gd name="connsiteY2" fmla="*/ 305706 h 2427113"/>
                <a:gd name="connsiteX3" fmla="*/ 8527019 w 12221195"/>
                <a:gd name="connsiteY3" fmla="*/ 580025 h 2427113"/>
                <a:gd name="connsiteX4" fmla="*/ 12221195 w 12221195"/>
                <a:gd name="connsiteY4" fmla="*/ 113681 h 2427113"/>
                <a:gd name="connsiteX5" fmla="*/ 12212051 w 12221195"/>
                <a:gd name="connsiteY5" fmla="*/ 2427113 h 2427113"/>
                <a:gd name="connsiteX6" fmla="*/ 23099 w 12221195"/>
                <a:gd name="connsiteY6" fmla="*/ 2417969 h 2427113"/>
                <a:gd name="connsiteX7" fmla="*/ 4365 w 12221195"/>
                <a:gd name="connsiteY7" fmla="*/ 148695 h 2427113"/>
                <a:gd name="connsiteX0" fmla="*/ 4365 w 12221195"/>
                <a:gd name="connsiteY0" fmla="*/ 143667 h 2422085"/>
                <a:gd name="connsiteX1" fmla="*/ 2482612 w 12221195"/>
                <a:gd name="connsiteY1" fmla="*/ 5616 h 2422085"/>
                <a:gd name="connsiteX2" fmla="*/ 5239640 w 12221195"/>
                <a:gd name="connsiteY2" fmla="*/ 228195 h 2422085"/>
                <a:gd name="connsiteX3" fmla="*/ 8527019 w 12221195"/>
                <a:gd name="connsiteY3" fmla="*/ 574997 h 2422085"/>
                <a:gd name="connsiteX4" fmla="*/ 12221195 w 12221195"/>
                <a:gd name="connsiteY4" fmla="*/ 108653 h 2422085"/>
                <a:gd name="connsiteX5" fmla="*/ 12212051 w 12221195"/>
                <a:gd name="connsiteY5" fmla="*/ 2422085 h 2422085"/>
                <a:gd name="connsiteX6" fmla="*/ 23099 w 12221195"/>
                <a:gd name="connsiteY6" fmla="*/ 2412941 h 2422085"/>
                <a:gd name="connsiteX7" fmla="*/ 4365 w 12221195"/>
                <a:gd name="connsiteY7" fmla="*/ 143667 h 2422085"/>
                <a:gd name="connsiteX0" fmla="*/ 4365 w 12221195"/>
                <a:gd name="connsiteY0" fmla="*/ 168460 h 2446878"/>
                <a:gd name="connsiteX1" fmla="*/ 2482612 w 12221195"/>
                <a:gd name="connsiteY1" fmla="*/ 30409 h 2446878"/>
                <a:gd name="connsiteX2" fmla="*/ 8527019 w 12221195"/>
                <a:gd name="connsiteY2" fmla="*/ 599790 h 2446878"/>
                <a:gd name="connsiteX3" fmla="*/ 12221195 w 12221195"/>
                <a:gd name="connsiteY3" fmla="*/ 133446 h 2446878"/>
                <a:gd name="connsiteX4" fmla="*/ 12212051 w 12221195"/>
                <a:gd name="connsiteY4" fmla="*/ 2446878 h 2446878"/>
                <a:gd name="connsiteX5" fmla="*/ 23099 w 12221195"/>
                <a:gd name="connsiteY5" fmla="*/ 2437734 h 2446878"/>
                <a:gd name="connsiteX6" fmla="*/ 4365 w 12221195"/>
                <a:gd name="connsiteY6" fmla="*/ 168460 h 2446878"/>
                <a:gd name="connsiteX0" fmla="*/ 4365 w 12221195"/>
                <a:gd name="connsiteY0" fmla="*/ 156733 h 2435151"/>
                <a:gd name="connsiteX1" fmla="*/ 2482612 w 12221195"/>
                <a:gd name="connsiteY1" fmla="*/ 18682 h 2435151"/>
                <a:gd name="connsiteX2" fmla="*/ 8448961 w 12221195"/>
                <a:gd name="connsiteY2" fmla="*/ 426370 h 2435151"/>
                <a:gd name="connsiteX3" fmla="*/ 12221195 w 12221195"/>
                <a:gd name="connsiteY3" fmla="*/ 121719 h 2435151"/>
                <a:gd name="connsiteX4" fmla="*/ 12212051 w 12221195"/>
                <a:gd name="connsiteY4" fmla="*/ 2435151 h 2435151"/>
                <a:gd name="connsiteX5" fmla="*/ 23099 w 12221195"/>
                <a:gd name="connsiteY5" fmla="*/ 2426007 h 2435151"/>
                <a:gd name="connsiteX6" fmla="*/ 4365 w 12221195"/>
                <a:gd name="connsiteY6" fmla="*/ 156733 h 2435151"/>
                <a:gd name="connsiteX0" fmla="*/ 4365 w 12221195"/>
                <a:gd name="connsiteY0" fmla="*/ 147209 h 2425627"/>
                <a:gd name="connsiteX1" fmla="*/ 2482612 w 12221195"/>
                <a:gd name="connsiteY1" fmla="*/ 9158 h 2425627"/>
                <a:gd name="connsiteX2" fmla="*/ 8448961 w 12221195"/>
                <a:gd name="connsiteY2" fmla="*/ 416846 h 2425627"/>
                <a:gd name="connsiteX3" fmla="*/ 12221195 w 12221195"/>
                <a:gd name="connsiteY3" fmla="*/ 112195 h 2425627"/>
                <a:gd name="connsiteX4" fmla="*/ 12212051 w 12221195"/>
                <a:gd name="connsiteY4" fmla="*/ 2425627 h 2425627"/>
                <a:gd name="connsiteX5" fmla="*/ 23099 w 12221195"/>
                <a:gd name="connsiteY5" fmla="*/ 2416483 h 2425627"/>
                <a:gd name="connsiteX6" fmla="*/ 4365 w 12221195"/>
                <a:gd name="connsiteY6" fmla="*/ 147209 h 2425627"/>
                <a:gd name="connsiteX0" fmla="*/ 5928 w 12206031"/>
                <a:gd name="connsiteY0" fmla="*/ 160944 h 2433786"/>
                <a:gd name="connsiteX1" fmla="*/ 2467448 w 12206031"/>
                <a:gd name="connsiteY1" fmla="*/ 17317 h 2433786"/>
                <a:gd name="connsiteX2" fmla="*/ 8433797 w 12206031"/>
                <a:gd name="connsiteY2" fmla="*/ 425005 h 2433786"/>
                <a:gd name="connsiteX3" fmla="*/ 12206031 w 12206031"/>
                <a:gd name="connsiteY3" fmla="*/ 120354 h 2433786"/>
                <a:gd name="connsiteX4" fmla="*/ 12196887 w 12206031"/>
                <a:gd name="connsiteY4" fmla="*/ 2433786 h 2433786"/>
                <a:gd name="connsiteX5" fmla="*/ 7935 w 12206031"/>
                <a:gd name="connsiteY5" fmla="*/ 2424642 h 2433786"/>
                <a:gd name="connsiteX6" fmla="*/ 5928 w 12206031"/>
                <a:gd name="connsiteY6" fmla="*/ 160944 h 2433786"/>
                <a:gd name="connsiteX0" fmla="*/ 0 w 12200103"/>
                <a:gd name="connsiteY0" fmla="*/ 160944 h 2433786"/>
                <a:gd name="connsiteX1" fmla="*/ 2461520 w 12200103"/>
                <a:gd name="connsiteY1" fmla="*/ 17317 h 2433786"/>
                <a:gd name="connsiteX2" fmla="*/ 8427869 w 12200103"/>
                <a:gd name="connsiteY2" fmla="*/ 425005 h 2433786"/>
                <a:gd name="connsiteX3" fmla="*/ 12200103 w 12200103"/>
                <a:gd name="connsiteY3" fmla="*/ 120354 h 2433786"/>
                <a:gd name="connsiteX4" fmla="*/ 12190959 w 12200103"/>
                <a:gd name="connsiteY4" fmla="*/ 2433786 h 2433786"/>
                <a:gd name="connsiteX5" fmla="*/ 2007 w 12200103"/>
                <a:gd name="connsiteY5" fmla="*/ 2424642 h 2433786"/>
                <a:gd name="connsiteX6" fmla="*/ 0 w 12200103"/>
                <a:gd name="connsiteY6" fmla="*/ 160944 h 2433786"/>
                <a:gd name="connsiteX0" fmla="*/ 0 w 12200103"/>
                <a:gd name="connsiteY0" fmla="*/ 156840 h 2429682"/>
                <a:gd name="connsiteX1" fmla="*/ 2461520 w 12200103"/>
                <a:gd name="connsiteY1" fmla="*/ 13213 h 2429682"/>
                <a:gd name="connsiteX2" fmla="*/ 8427869 w 12200103"/>
                <a:gd name="connsiteY2" fmla="*/ 420901 h 2429682"/>
                <a:gd name="connsiteX3" fmla="*/ 12200103 w 12200103"/>
                <a:gd name="connsiteY3" fmla="*/ 116250 h 2429682"/>
                <a:gd name="connsiteX4" fmla="*/ 12190959 w 12200103"/>
                <a:gd name="connsiteY4" fmla="*/ 2429682 h 2429682"/>
                <a:gd name="connsiteX5" fmla="*/ 2007 w 12200103"/>
                <a:gd name="connsiteY5" fmla="*/ 2420538 h 2429682"/>
                <a:gd name="connsiteX6" fmla="*/ 0 w 12200103"/>
                <a:gd name="connsiteY6" fmla="*/ 156840 h 2429682"/>
                <a:gd name="connsiteX0" fmla="*/ 0 w 12200103"/>
                <a:gd name="connsiteY0" fmla="*/ 153376 h 2426218"/>
                <a:gd name="connsiteX1" fmla="*/ 2461520 w 12200103"/>
                <a:gd name="connsiteY1" fmla="*/ 9749 h 2426218"/>
                <a:gd name="connsiteX2" fmla="*/ 8427869 w 12200103"/>
                <a:gd name="connsiteY2" fmla="*/ 417437 h 2426218"/>
                <a:gd name="connsiteX3" fmla="*/ 12200103 w 12200103"/>
                <a:gd name="connsiteY3" fmla="*/ 112786 h 2426218"/>
                <a:gd name="connsiteX4" fmla="*/ 12190959 w 12200103"/>
                <a:gd name="connsiteY4" fmla="*/ 2426218 h 2426218"/>
                <a:gd name="connsiteX5" fmla="*/ 2007 w 12200103"/>
                <a:gd name="connsiteY5" fmla="*/ 2417074 h 2426218"/>
                <a:gd name="connsiteX6" fmla="*/ 0 w 12200103"/>
                <a:gd name="connsiteY6" fmla="*/ 153376 h 2426218"/>
                <a:gd name="connsiteX0" fmla="*/ 0 w 12200103"/>
                <a:gd name="connsiteY0" fmla="*/ 156301 h 2429143"/>
                <a:gd name="connsiteX1" fmla="*/ 2461520 w 12200103"/>
                <a:gd name="connsiteY1" fmla="*/ 12674 h 2429143"/>
                <a:gd name="connsiteX2" fmla="*/ 8427869 w 12200103"/>
                <a:gd name="connsiteY2" fmla="*/ 420362 h 2429143"/>
                <a:gd name="connsiteX3" fmla="*/ 12200103 w 12200103"/>
                <a:gd name="connsiteY3" fmla="*/ 115711 h 2429143"/>
                <a:gd name="connsiteX4" fmla="*/ 12190959 w 12200103"/>
                <a:gd name="connsiteY4" fmla="*/ 2429143 h 2429143"/>
                <a:gd name="connsiteX5" fmla="*/ 2007 w 12200103"/>
                <a:gd name="connsiteY5" fmla="*/ 2419999 h 2429143"/>
                <a:gd name="connsiteX6" fmla="*/ 0 w 12200103"/>
                <a:gd name="connsiteY6" fmla="*/ 156301 h 2429143"/>
                <a:gd name="connsiteX0" fmla="*/ 0 w 12200103"/>
                <a:gd name="connsiteY0" fmla="*/ 138410 h 2411252"/>
                <a:gd name="connsiteX1" fmla="*/ 2925291 w 12200103"/>
                <a:gd name="connsiteY1" fmla="*/ 15064 h 2411252"/>
                <a:gd name="connsiteX2" fmla="*/ 8427869 w 12200103"/>
                <a:gd name="connsiteY2" fmla="*/ 402471 h 2411252"/>
                <a:gd name="connsiteX3" fmla="*/ 12200103 w 12200103"/>
                <a:gd name="connsiteY3" fmla="*/ 97820 h 2411252"/>
                <a:gd name="connsiteX4" fmla="*/ 12190959 w 12200103"/>
                <a:gd name="connsiteY4" fmla="*/ 2411252 h 2411252"/>
                <a:gd name="connsiteX5" fmla="*/ 2007 w 12200103"/>
                <a:gd name="connsiteY5" fmla="*/ 2402108 h 2411252"/>
                <a:gd name="connsiteX6" fmla="*/ 0 w 12200103"/>
                <a:gd name="connsiteY6" fmla="*/ 138410 h 2411252"/>
                <a:gd name="connsiteX0" fmla="*/ 0 w 12200103"/>
                <a:gd name="connsiteY0" fmla="*/ 138410 h 2411252"/>
                <a:gd name="connsiteX1" fmla="*/ 2925291 w 12200103"/>
                <a:gd name="connsiteY1" fmla="*/ 15064 h 2411252"/>
                <a:gd name="connsiteX2" fmla="*/ 8427869 w 12200103"/>
                <a:gd name="connsiteY2" fmla="*/ 402471 h 2411252"/>
                <a:gd name="connsiteX3" fmla="*/ 12200103 w 12200103"/>
                <a:gd name="connsiteY3" fmla="*/ 97820 h 2411252"/>
                <a:gd name="connsiteX4" fmla="*/ 12190959 w 12200103"/>
                <a:gd name="connsiteY4" fmla="*/ 2411252 h 2411252"/>
                <a:gd name="connsiteX5" fmla="*/ 2007 w 12200103"/>
                <a:gd name="connsiteY5" fmla="*/ 2402108 h 2411252"/>
                <a:gd name="connsiteX6" fmla="*/ 0 w 12200103"/>
                <a:gd name="connsiteY6" fmla="*/ 138410 h 2411252"/>
                <a:gd name="connsiteX0" fmla="*/ 0 w 12200103"/>
                <a:gd name="connsiteY0" fmla="*/ 138410 h 2411252"/>
                <a:gd name="connsiteX1" fmla="*/ 2925291 w 12200103"/>
                <a:gd name="connsiteY1" fmla="*/ 15064 h 2411252"/>
                <a:gd name="connsiteX2" fmla="*/ 8427869 w 12200103"/>
                <a:gd name="connsiteY2" fmla="*/ 402471 h 2411252"/>
                <a:gd name="connsiteX3" fmla="*/ 12200103 w 12200103"/>
                <a:gd name="connsiteY3" fmla="*/ 97820 h 2411252"/>
                <a:gd name="connsiteX4" fmla="*/ 12190959 w 12200103"/>
                <a:gd name="connsiteY4" fmla="*/ 2411252 h 2411252"/>
                <a:gd name="connsiteX5" fmla="*/ 2007 w 12200103"/>
                <a:gd name="connsiteY5" fmla="*/ 2402108 h 2411252"/>
                <a:gd name="connsiteX6" fmla="*/ 0 w 12200103"/>
                <a:gd name="connsiteY6" fmla="*/ 138410 h 2411252"/>
                <a:gd name="connsiteX0" fmla="*/ 0 w 12190959"/>
                <a:gd name="connsiteY0" fmla="*/ 138410 h 2411252"/>
                <a:gd name="connsiteX1" fmla="*/ 2925291 w 12190959"/>
                <a:gd name="connsiteY1" fmla="*/ 15064 h 2411252"/>
                <a:gd name="connsiteX2" fmla="*/ 8427869 w 12190959"/>
                <a:gd name="connsiteY2" fmla="*/ 402471 h 2411252"/>
                <a:gd name="connsiteX3" fmla="*/ 12187569 w 12190959"/>
                <a:gd name="connsiteY3" fmla="*/ 280350 h 2411252"/>
                <a:gd name="connsiteX4" fmla="*/ 12190959 w 12190959"/>
                <a:gd name="connsiteY4" fmla="*/ 2411252 h 2411252"/>
                <a:gd name="connsiteX5" fmla="*/ 2007 w 12190959"/>
                <a:gd name="connsiteY5" fmla="*/ 2402108 h 2411252"/>
                <a:gd name="connsiteX6" fmla="*/ 0 w 12190959"/>
                <a:gd name="connsiteY6" fmla="*/ 138410 h 2411252"/>
                <a:gd name="connsiteX0" fmla="*/ 0 w 12190959"/>
                <a:gd name="connsiteY0" fmla="*/ 138410 h 2411252"/>
                <a:gd name="connsiteX1" fmla="*/ 2925291 w 12190959"/>
                <a:gd name="connsiteY1" fmla="*/ 15064 h 2411252"/>
                <a:gd name="connsiteX2" fmla="*/ 8427869 w 12190959"/>
                <a:gd name="connsiteY2" fmla="*/ 402471 h 2411252"/>
                <a:gd name="connsiteX3" fmla="*/ 12187569 w 12190959"/>
                <a:gd name="connsiteY3" fmla="*/ 275280 h 2411252"/>
                <a:gd name="connsiteX4" fmla="*/ 12190959 w 12190959"/>
                <a:gd name="connsiteY4" fmla="*/ 2411252 h 2411252"/>
                <a:gd name="connsiteX5" fmla="*/ 2007 w 12190959"/>
                <a:gd name="connsiteY5" fmla="*/ 2402108 h 2411252"/>
                <a:gd name="connsiteX6" fmla="*/ 0 w 12190959"/>
                <a:gd name="connsiteY6" fmla="*/ 138410 h 2411252"/>
                <a:gd name="connsiteX0" fmla="*/ 0 w 12190959"/>
                <a:gd name="connsiteY0" fmla="*/ 138410 h 2411252"/>
                <a:gd name="connsiteX1" fmla="*/ 2925291 w 12190959"/>
                <a:gd name="connsiteY1" fmla="*/ 15064 h 2411252"/>
                <a:gd name="connsiteX2" fmla="*/ 8427869 w 12190959"/>
                <a:gd name="connsiteY2" fmla="*/ 402471 h 2411252"/>
                <a:gd name="connsiteX3" fmla="*/ 12175034 w 12190959"/>
                <a:gd name="connsiteY3" fmla="*/ 325982 h 2411252"/>
                <a:gd name="connsiteX4" fmla="*/ 12190959 w 12190959"/>
                <a:gd name="connsiteY4" fmla="*/ 2411252 h 2411252"/>
                <a:gd name="connsiteX5" fmla="*/ 2007 w 12190959"/>
                <a:gd name="connsiteY5" fmla="*/ 2402108 h 2411252"/>
                <a:gd name="connsiteX6" fmla="*/ 0 w 12190959"/>
                <a:gd name="connsiteY6" fmla="*/ 138410 h 2411252"/>
                <a:gd name="connsiteX0" fmla="*/ 0 w 12175034"/>
                <a:gd name="connsiteY0" fmla="*/ 138410 h 2402108"/>
                <a:gd name="connsiteX1" fmla="*/ 2925291 w 12175034"/>
                <a:gd name="connsiteY1" fmla="*/ 15064 h 2402108"/>
                <a:gd name="connsiteX2" fmla="*/ 8427869 w 12175034"/>
                <a:gd name="connsiteY2" fmla="*/ 402471 h 2402108"/>
                <a:gd name="connsiteX3" fmla="*/ 12175034 w 12175034"/>
                <a:gd name="connsiteY3" fmla="*/ 325982 h 2402108"/>
                <a:gd name="connsiteX4" fmla="*/ 12078149 w 12175034"/>
                <a:gd name="connsiteY4" fmla="*/ 2390971 h 2402108"/>
                <a:gd name="connsiteX5" fmla="*/ 2007 w 12175034"/>
                <a:gd name="connsiteY5" fmla="*/ 2402108 h 2402108"/>
                <a:gd name="connsiteX6" fmla="*/ 0 w 12175034"/>
                <a:gd name="connsiteY6" fmla="*/ 138410 h 2402108"/>
                <a:gd name="connsiteX0" fmla="*/ 0 w 12203493"/>
                <a:gd name="connsiteY0" fmla="*/ 138410 h 2411252"/>
                <a:gd name="connsiteX1" fmla="*/ 2925291 w 12203493"/>
                <a:gd name="connsiteY1" fmla="*/ 15064 h 2411252"/>
                <a:gd name="connsiteX2" fmla="*/ 8427869 w 12203493"/>
                <a:gd name="connsiteY2" fmla="*/ 402471 h 2411252"/>
                <a:gd name="connsiteX3" fmla="*/ 12175034 w 12203493"/>
                <a:gd name="connsiteY3" fmla="*/ 325982 h 2411252"/>
                <a:gd name="connsiteX4" fmla="*/ 12203493 w 12203493"/>
                <a:gd name="connsiteY4" fmla="*/ 2411252 h 2411252"/>
                <a:gd name="connsiteX5" fmla="*/ 2007 w 12203493"/>
                <a:gd name="connsiteY5" fmla="*/ 2402108 h 2411252"/>
                <a:gd name="connsiteX6" fmla="*/ 0 w 12203493"/>
                <a:gd name="connsiteY6" fmla="*/ 138410 h 2411252"/>
                <a:gd name="connsiteX0" fmla="*/ 0 w 12203493"/>
                <a:gd name="connsiteY0" fmla="*/ 138410 h 2411252"/>
                <a:gd name="connsiteX1" fmla="*/ 2925291 w 12203493"/>
                <a:gd name="connsiteY1" fmla="*/ 15064 h 2411252"/>
                <a:gd name="connsiteX2" fmla="*/ 8427869 w 12203493"/>
                <a:gd name="connsiteY2" fmla="*/ 402471 h 2411252"/>
                <a:gd name="connsiteX3" fmla="*/ 12181301 w 12203493"/>
                <a:gd name="connsiteY3" fmla="*/ 325982 h 2411252"/>
                <a:gd name="connsiteX4" fmla="*/ 12203493 w 12203493"/>
                <a:gd name="connsiteY4" fmla="*/ 2411252 h 2411252"/>
                <a:gd name="connsiteX5" fmla="*/ 2007 w 12203493"/>
                <a:gd name="connsiteY5" fmla="*/ 2402108 h 2411252"/>
                <a:gd name="connsiteX6" fmla="*/ 0 w 12203493"/>
                <a:gd name="connsiteY6" fmla="*/ 138410 h 2411252"/>
                <a:gd name="connsiteX0" fmla="*/ 0 w 12203493"/>
                <a:gd name="connsiteY0" fmla="*/ 138410 h 2411252"/>
                <a:gd name="connsiteX1" fmla="*/ 2925291 w 12203493"/>
                <a:gd name="connsiteY1" fmla="*/ 15064 h 2411252"/>
                <a:gd name="connsiteX2" fmla="*/ 8427869 w 12203493"/>
                <a:gd name="connsiteY2" fmla="*/ 402471 h 2411252"/>
                <a:gd name="connsiteX3" fmla="*/ 12193836 w 12203493"/>
                <a:gd name="connsiteY3" fmla="*/ 346263 h 2411252"/>
                <a:gd name="connsiteX4" fmla="*/ 12203493 w 12203493"/>
                <a:gd name="connsiteY4" fmla="*/ 2411252 h 2411252"/>
                <a:gd name="connsiteX5" fmla="*/ 2007 w 12203493"/>
                <a:gd name="connsiteY5" fmla="*/ 2402108 h 2411252"/>
                <a:gd name="connsiteX6" fmla="*/ 0 w 12203493"/>
                <a:gd name="connsiteY6" fmla="*/ 138410 h 2411252"/>
                <a:gd name="connsiteX0" fmla="*/ 0 w 12213124"/>
                <a:gd name="connsiteY0" fmla="*/ 174497 h 2404482"/>
                <a:gd name="connsiteX1" fmla="*/ 2934922 w 12213124"/>
                <a:gd name="connsiteY1" fmla="*/ 8294 h 2404482"/>
                <a:gd name="connsiteX2" fmla="*/ 8437500 w 12213124"/>
                <a:gd name="connsiteY2" fmla="*/ 395701 h 2404482"/>
                <a:gd name="connsiteX3" fmla="*/ 12203467 w 12213124"/>
                <a:gd name="connsiteY3" fmla="*/ 339493 h 2404482"/>
                <a:gd name="connsiteX4" fmla="*/ 12213124 w 12213124"/>
                <a:gd name="connsiteY4" fmla="*/ 2404482 h 2404482"/>
                <a:gd name="connsiteX5" fmla="*/ 11638 w 12213124"/>
                <a:gd name="connsiteY5" fmla="*/ 2395338 h 2404482"/>
                <a:gd name="connsiteX6" fmla="*/ 0 w 12213124"/>
                <a:gd name="connsiteY6" fmla="*/ 174497 h 2404482"/>
                <a:gd name="connsiteX0" fmla="*/ 0 w 12203493"/>
                <a:gd name="connsiteY0" fmla="*/ 147868 h 2409022"/>
                <a:gd name="connsiteX1" fmla="*/ 2925291 w 12203493"/>
                <a:gd name="connsiteY1" fmla="*/ 12834 h 2409022"/>
                <a:gd name="connsiteX2" fmla="*/ 8427869 w 12203493"/>
                <a:gd name="connsiteY2" fmla="*/ 400241 h 2409022"/>
                <a:gd name="connsiteX3" fmla="*/ 12193836 w 12203493"/>
                <a:gd name="connsiteY3" fmla="*/ 344033 h 2409022"/>
                <a:gd name="connsiteX4" fmla="*/ 12203493 w 12203493"/>
                <a:gd name="connsiteY4" fmla="*/ 2409022 h 2409022"/>
                <a:gd name="connsiteX5" fmla="*/ 2007 w 12203493"/>
                <a:gd name="connsiteY5" fmla="*/ 2399878 h 2409022"/>
                <a:gd name="connsiteX6" fmla="*/ 0 w 12203493"/>
                <a:gd name="connsiteY6" fmla="*/ 147868 h 2409022"/>
                <a:gd name="connsiteX0" fmla="*/ 0 w 12203493"/>
                <a:gd name="connsiteY0" fmla="*/ 146753 h 2407907"/>
                <a:gd name="connsiteX1" fmla="*/ 2925291 w 12203493"/>
                <a:gd name="connsiteY1" fmla="*/ 11719 h 2407907"/>
                <a:gd name="connsiteX2" fmla="*/ 8427869 w 12203493"/>
                <a:gd name="connsiteY2" fmla="*/ 399126 h 2407907"/>
                <a:gd name="connsiteX3" fmla="*/ 12193836 w 12203493"/>
                <a:gd name="connsiteY3" fmla="*/ 342918 h 2407907"/>
                <a:gd name="connsiteX4" fmla="*/ 12203493 w 12203493"/>
                <a:gd name="connsiteY4" fmla="*/ 2407907 h 2407907"/>
                <a:gd name="connsiteX5" fmla="*/ 2007 w 12203493"/>
                <a:gd name="connsiteY5" fmla="*/ 2398763 h 2407907"/>
                <a:gd name="connsiteX6" fmla="*/ 0 w 12203493"/>
                <a:gd name="connsiteY6" fmla="*/ 146753 h 2407907"/>
                <a:gd name="connsiteX0" fmla="*/ 0 w 12210993"/>
                <a:gd name="connsiteY0" fmla="*/ 146753 h 2398763"/>
                <a:gd name="connsiteX1" fmla="*/ 2925291 w 12210993"/>
                <a:gd name="connsiteY1" fmla="*/ 11719 h 2398763"/>
                <a:gd name="connsiteX2" fmla="*/ 8427869 w 12210993"/>
                <a:gd name="connsiteY2" fmla="*/ 399126 h 2398763"/>
                <a:gd name="connsiteX3" fmla="*/ 12193836 w 12210993"/>
                <a:gd name="connsiteY3" fmla="*/ 342918 h 2398763"/>
                <a:gd name="connsiteX4" fmla="*/ 12210993 w 12210993"/>
                <a:gd name="connsiteY4" fmla="*/ 1934627 h 2398763"/>
                <a:gd name="connsiteX5" fmla="*/ 2007 w 12210993"/>
                <a:gd name="connsiteY5" fmla="*/ 2398763 h 2398763"/>
                <a:gd name="connsiteX6" fmla="*/ 0 w 12210993"/>
                <a:gd name="connsiteY6" fmla="*/ 146753 h 2398763"/>
                <a:gd name="connsiteX0" fmla="*/ 27993 w 12238986"/>
                <a:gd name="connsiteY0" fmla="*/ 146753 h 1934627"/>
                <a:gd name="connsiteX1" fmla="*/ 2953284 w 12238986"/>
                <a:gd name="connsiteY1" fmla="*/ 11719 h 1934627"/>
                <a:gd name="connsiteX2" fmla="*/ 8455862 w 12238986"/>
                <a:gd name="connsiteY2" fmla="*/ 399126 h 1934627"/>
                <a:gd name="connsiteX3" fmla="*/ 12221829 w 12238986"/>
                <a:gd name="connsiteY3" fmla="*/ 342918 h 1934627"/>
                <a:gd name="connsiteX4" fmla="*/ 12238986 w 12238986"/>
                <a:gd name="connsiteY4" fmla="*/ 1934627 h 1934627"/>
                <a:gd name="connsiteX5" fmla="*/ 0 w 12238986"/>
                <a:gd name="connsiteY5" fmla="*/ 1791994 h 1934627"/>
                <a:gd name="connsiteX6" fmla="*/ 27993 w 12238986"/>
                <a:gd name="connsiteY6" fmla="*/ 146753 h 1934627"/>
                <a:gd name="connsiteX0" fmla="*/ 5493 w 12216486"/>
                <a:gd name="connsiteY0" fmla="*/ 146753 h 1934627"/>
                <a:gd name="connsiteX1" fmla="*/ 2930784 w 12216486"/>
                <a:gd name="connsiteY1" fmla="*/ 11719 h 1934627"/>
                <a:gd name="connsiteX2" fmla="*/ 8433362 w 12216486"/>
                <a:gd name="connsiteY2" fmla="*/ 399126 h 1934627"/>
                <a:gd name="connsiteX3" fmla="*/ 12199329 w 12216486"/>
                <a:gd name="connsiteY3" fmla="*/ 342918 h 1934627"/>
                <a:gd name="connsiteX4" fmla="*/ 12216486 w 12216486"/>
                <a:gd name="connsiteY4" fmla="*/ 1934627 h 1934627"/>
                <a:gd name="connsiteX5" fmla="*/ 0 w 12216486"/>
                <a:gd name="connsiteY5" fmla="*/ 1791994 h 1934627"/>
                <a:gd name="connsiteX6" fmla="*/ 5493 w 12216486"/>
                <a:gd name="connsiteY6" fmla="*/ 146753 h 1934627"/>
                <a:gd name="connsiteX0" fmla="*/ 14386 w 12225379"/>
                <a:gd name="connsiteY0" fmla="*/ 146753 h 1934627"/>
                <a:gd name="connsiteX1" fmla="*/ 2939677 w 12225379"/>
                <a:gd name="connsiteY1" fmla="*/ 11719 h 1934627"/>
                <a:gd name="connsiteX2" fmla="*/ 8442255 w 12225379"/>
                <a:gd name="connsiteY2" fmla="*/ 399126 h 1934627"/>
                <a:gd name="connsiteX3" fmla="*/ 12208222 w 12225379"/>
                <a:gd name="connsiteY3" fmla="*/ 342918 h 1934627"/>
                <a:gd name="connsiteX4" fmla="*/ 12225379 w 12225379"/>
                <a:gd name="connsiteY4" fmla="*/ 1934627 h 1934627"/>
                <a:gd name="connsiteX5" fmla="*/ 8893 w 12225379"/>
                <a:gd name="connsiteY5" fmla="*/ 1791994 h 1934627"/>
                <a:gd name="connsiteX6" fmla="*/ 14386 w 12225379"/>
                <a:gd name="connsiteY6" fmla="*/ 146753 h 1934627"/>
                <a:gd name="connsiteX0" fmla="*/ 5493 w 12216486"/>
                <a:gd name="connsiteY0" fmla="*/ 146753 h 1934627"/>
                <a:gd name="connsiteX1" fmla="*/ 2930784 w 12216486"/>
                <a:gd name="connsiteY1" fmla="*/ 11719 h 1934627"/>
                <a:gd name="connsiteX2" fmla="*/ 8433362 w 12216486"/>
                <a:gd name="connsiteY2" fmla="*/ 399126 h 1934627"/>
                <a:gd name="connsiteX3" fmla="*/ 12199329 w 12216486"/>
                <a:gd name="connsiteY3" fmla="*/ 342918 h 1934627"/>
                <a:gd name="connsiteX4" fmla="*/ 12216486 w 12216486"/>
                <a:gd name="connsiteY4" fmla="*/ 1934627 h 1934627"/>
                <a:gd name="connsiteX5" fmla="*/ 0 w 12216486"/>
                <a:gd name="connsiteY5" fmla="*/ 1791994 h 1934627"/>
                <a:gd name="connsiteX6" fmla="*/ 5493 w 12216486"/>
                <a:gd name="connsiteY6" fmla="*/ 146753 h 1934627"/>
                <a:gd name="connsiteX0" fmla="*/ 5493 w 12216486"/>
                <a:gd name="connsiteY0" fmla="*/ 146753 h 1898221"/>
                <a:gd name="connsiteX1" fmla="*/ 2930784 w 12216486"/>
                <a:gd name="connsiteY1" fmla="*/ 11719 h 1898221"/>
                <a:gd name="connsiteX2" fmla="*/ 8433362 w 12216486"/>
                <a:gd name="connsiteY2" fmla="*/ 399126 h 1898221"/>
                <a:gd name="connsiteX3" fmla="*/ 12199329 w 12216486"/>
                <a:gd name="connsiteY3" fmla="*/ 342918 h 1898221"/>
                <a:gd name="connsiteX4" fmla="*/ 12216486 w 12216486"/>
                <a:gd name="connsiteY4" fmla="*/ 1898221 h 1898221"/>
                <a:gd name="connsiteX5" fmla="*/ 0 w 12216486"/>
                <a:gd name="connsiteY5" fmla="*/ 1791994 h 1898221"/>
                <a:gd name="connsiteX6" fmla="*/ 5493 w 12216486"/>
                <a:gd name="connsiteY6" fmla="*/ 146753 h 1898221"/>
                <a:gd name="connsiteX0" fmla="*/ 5493 w 12208986"/>
                <a:gd name="connsiteY0" fmla="*/ 146753 h 1867882"/>
                <a:gd name="connsiteX1" fmla="*/ 2930784 w 12208986"/>
                <a:gd name="connsiteY1" fmla="*/ 11719 h 1867882"/>
                <a:gd name="connsiteX2" fmla="*/ 8433362 w 12208986"/>
                <a:gd name="connsiteY2" fmla="*/ 399126 h 1867882"/>
                <a:gd name="connsiteX3" fmla="*/ 12199329 w 12208986"/>
                <a:gd name="connsiteY3" fmla="*/ 342918 h 1867882"/>
                <a:gd name="connsiteX4" fmla="*/ 12208986 w 12208986"/>
                <a:gd name="connsiteY4" fmla="*/ 1867882 h 1867882"/>
                <a:gd name="connsiteX5" fmla="*/ 0 w 12208986"/>
                <a:gd name="connsiteY5" fmla="*/ 1791994 h 1867882"/>
                <a:gd name="connsiteX6" fmla="*/ 5493 w 12208986"/>
                <a:gd name="connsiteY6" fmla="*/ 146753 h 1867882"/>
                <a:gd name="connsiteX0" fmla="*/ 5493 w 12231486"/>
                <a:gd name="connsiteY0" fmla="*/ 146753 h 1837544"/>
                <a:gd name="connsiteX1" fmla="*/ 2930784 w 12231486"/>
                <a:gd name="connsiteY1" fmla="*/ 11719 h 1837544"/>
                <a:gd name="connsiteX2" fmla="*/ 8433362 w 12231486"/>
                <a:gd name="connsiteY2" fmla="*/ 399126 h 1837544"/>
                <a:gd name="connsiteX3" fmla="*/ 12199329 w 12231486"/>
                <a:gd name="connsiteY3" fmla="*/ 342918 h 1837544"/>
                <a:gd name="connsiteX4" fmla="*/ 12231486 w 12231486"/>
                <a:gd name="connsiteY4" fmla="*/ 1837544 h 1837544"/>
                <a:gd name="connsiteX5" fmla="*/ 0 w 12231486"/>
                <a:gd name="connsiteY5" fmla="*/ 1791994 h 1837544"/>
                <a:gd name="connsiteX6" fmla="*/ 5493 w 12231486"/>
                <a:gd name="connsiteY6" fmla="*/ 146753 h 1837544"/>
                <a:gd name="connsiteX0" fmla="*/ 5493 w 12231486"/>
                <a:gd name="connsiteY0" fmla="*/ 146753 h 1825409"/>
                <a:gd name="connsiteX1" fmla="*/ 2930784 w 12231486"/>
                <a:gd name="connsiteY1" fmla="*/ 11719 h 1825409"/>
                <a:gd name="connsiteX2" fmla="*/ 8433362 w 12231486"/>
                <a:gd name="connsiteY2" fmla="*/ 399126 h 1825409"/>
                <a:gd name="connsiteX3" fmla="*/ 12199329 w 12231486"/>
                <a:gd name="connsiteY3" fmla="*/ 342918 h 1825409"/>
                <a:gd name="connsiteX4" fmla="*/ 12231486 w 12231486"/>
                <a:gd name="connsiteY4" fmla="*/ 1825409 h 1825409"/>
                <a:gd name="connsiteX5" fmla="*/ 0 w 12231486"/>
                <a:gd name="connsiteY5" fmla="*/ 1791994 h 1825409"/>
                <a:gd name="connsiteX6" fmla="*/ 5493 w 12231486"/>
                <a:gd name="connsiteY6" fmla="*/ 146753 h 1825409"/>
                <a:gd name="connsiteX0" fmla="*/ 12993 w 12238986"/>
                <a:gd name="connsiteY0" fmla="*/ 146753 h 1828400"/>
                <a:gd name="connsiteX1" fmla="*/ 2938284 w 12238986"/>
                <a:gd name="connsiteY1" fmla="*/ 11719 h 1828400"/>
                <a:gd name="connsiteX2" fmla="*/ 8440862 w 12238986"/>
                <a:gd name="connsiteY2" fmla="*/ 399126 h 1828400"/>
                <a:gd name="connsiteX3" fmla="*/ 12206829 w 12238986"/>
                <a:gd name="connsiteY3" fmla="*/ 342918 h 1828400"/>
                <a:gd name="connsiteX4" fmla="*/ 12238986 w 12238986"/>
                <a:gd name="connsiteY4" fmla="*/ 1825409 h 1828400"/>
                <a:gd name="connsiteX5" fmla="*/ 0 w 12238986"/>
                <a:gd name="connsiteY5" fmla="*/ 1828400 h 1828400"/>
                <a:gd name="connsiteX6" fmla="*/ 12993 w 12238986"/>
                <a:gd name="connsiteY6" fmla="*/ 146753 h 1828400"/>
                <a:gd name="connsiteX0" fmla="*/ 12993 w 12238986"/>
                <a:gd name="connsiteY0" fmla="*/ 146753 h 1828400"/>
                <a:gd name="connsiteX1" fmla="*/ 2938284 w 12238986"/>
                <a:gd name="connsiteY1" fmla="*/ 11719 h 1828400"/>
                <a:gd name="connsiteX2" fmla="*/ 8440862 w 12238986"/>
                <a:gd name="connsiteY2" fmla="*/ 399126 h 1828400"/>
                <a:gd name="connsiteX3" fmla="*/ 12206829 w 12238986"/>
                <a:gd name="connsiteY3" fmla="*/ 342918 h 1828400"/>
                <a:gd name="connsiteX4" fmla="*/ 12238986 w 12238986"/>
                <a:gd name="connsiteY4" fmla="*/ 1825409 h 1828400"/>
                <a:gd name="connsiteX5" fmla="*/ 0 w 12238986"/>
                <a:gd name="connsiteY5" fmla="*/ 1828400 h 1828400"/>
                <a:gd name="connsiteX6" fmla="*/ 12993 w 12238986"/>
                <a:gd name="connsiteY6" fmla="*/ 146753 h 1828400"/>
                <a:gd name="connsiteX0" fmla="*/ 12993 w 12238986"/>
                <a:gd name="connsiteY0" fmla="*/ 146753 h 1828400"/>
                <a:gd name="connsiteX1" fmla="*/ 2938284 w 12238986"/>
                <a:gd name="connsiteY1" fmla="*/ 11719 h 1828400"/>
                <a:gd name="connsiteX2" fmla="*/ 8440862 w 12238986"/>
                <a:gd name="connsiteY2" fmla="*/ 399126 h 1828400"/>
                <a:gd name="connsiteX3" fmla="*/ 12206829 w 12238986"/>
                <a:gd name="connsiteY3" fmla="*/ 342918 h 1828400"/>
                <a:gd name="connsiteX4" fmla="*/ 12238986 w 12238986"/>
                <a:gd name="connsiteY4" fmla="*/ 1825409 h 1828400"/>
                <a:gd name="connsiteX5" fmla="*/ 0 w 12238986"/>
                <a:gd name="connsiteY5" fmla="*/ 1828400 h 1828400"/>
                <a:gd name="connsiteX6" fmla="*/ 12993 w 12238986"/>
                <a:gd name="connsiteY6" fmla="*/ 146753 h 1828400"/>
                <a:gd name="connsiteX0" fmla="*/ 12993 w 12238986"/>
                <a:gd name="connsiteY0" fmla="*/ 146753 h 1828400"/>
                <a:gd name="connsiteX1" fmla="*/ 2938284 w 12238986"/>
                <a:gd name="connsiteY1" fmla="*/ 11719 h 1828400"/>
                <a:gd name="connsiteX2" fmla="*/ 8440862 w 12238986"/>
                <a:gd name="connsiteY2" fmla="*/ 399126 h 1828400"/>
                <a:gd name="connsiteX3" fmla="*/ 12206829 w 12238986"/>
                <a:gd name="connsiteY3" fmla="*/ 342918 h 1828400"/>
                <a:gd name="connsiteX4" fmla="*/ 12238986 w 12238986"/>
                <a:gd name="connsiteY4" fmla="*/ 1825409 h 1828400"/>
                <a:gd name="connsiteX5" fmla="*/ 0 w 12238986"/>
                <a:gd name="connsiteY5" fmla="*/ 1828400 h 1828400"/>
                <a:gd name="connsiteX6" fmla="*/ 12993 w 12238986"/>
                <a:gd name="connsiteY6" fmla="*/ 146753 h 1828400"/>
                <a:gd name="connsiteX0" fmla="*/ 12993 w 12216557"/>
                <a:gd name="connsiteY0" fmla="*/ 146753 h 1837545"/>
                <a:gd name="connsiteX1" fmla="*/ 2938284 w 12216557"/>
                <a:gd name="connsiteY1" fmla="*/ 11719 h 1837545"/>
                <a:gd name="connsiteX2" fmla="*/ 8440862 w 12216557"/>
                <a:gd name="connsiteY2" fmla="*/ 399126 h 1837545"/>
                <a:gd name="connsiteX3" fmla="*/ 12206829 w 12216557"/>
                <a:gd name="connsiteY3" fmla="*/ 342918 h 1837545"/>
                <a:gd name="connsiteX4" fmla="*/ 12216557 w 12216557"/>
                <a:gd name="connsiteY4" fmla="*/ 1837545 h 1837545"/>
                <a:gd name="connsiteX5" fmla="*/ 0 w 12216557"/>
                <a:gd name="connsiteY5" fmla="*/ 1828400 h 1837545"/>
                <a:gd name="connsiteX6" fmla="*/ 12993 w 12216557"/>
                <a:gd name="connsiteY6" fmla="*/ 146753 h 1837545"/>
                <a:gd name="connsiteX0" fmla="*/ 12993 w 12209081"/>
                <a:gd name="connsiteY0" fmla="*/ 146753 h 2098456"/>
                <a:gd name="connsiteX1" fmla="*/ 2938284 w 12209081"/>
                <a:gd name="connsiteY1" fmla="*/ 11719 h 2098456"/>
                <a:gd name="connsiteX2" fmla="*/ 8440862 w 12209081"/>
                <a:gd name="connsiteY2" fmla="*/ 399126 h 2098456"/>
                <a:gd name="connsiteX3" fmla="*/ 12206829 w 12209081"/>
                <a:gd name="connsiteY3" fmla="*/ 342918 h 2098456"/>
                <a:gd name="connsiteX4" fmla="*/ 12209081 w 12209081"/>
                <a:gd name="connsiteY4" fmla="*/ 2098456 h 2098456"/>
                <a:gd name="connsiteX5" fmla="*/ 0 w 12209081"/>
                <a:gd name="connsiteY5" fmla="*/ 1828400 h 2098456"/>
                <a:gd name="connsiteX6" fmla="*/ 12993 w 12209081"/>
                <a:gd name="connsiteY6" fmla="*/ 146753 h 2098456"/>
                <a:gd name="connsiteX0" fmla="*/ 35422 w 12231510"/>
                <a:gd name="connsiteY0" fmla="*/ 146753 h 2113582"/>
                <a:gd name="connsiteX1" fmla="*/ 2960713 w 12231510"/>
                <a:gd name="connsiteY1" fmla="*/ 11719 h 2113582"/>
                <a:gd name="connsiteX2" fmla="*/ 8463291 w 12231510"/>
                <a:gd name="connsiteY2" fmla="*/ 399126 h 2113582"/>
                <a:gd name="connsiteX3" fmla="*/ 12229258 w 12231510"/>
                <a:gd name="connsiteY3" fmla="*/ 342918 h 2113582"/>
                <a:gd name="connsiteX4" fmla="*/ 12231510 w 12231510"/>
                <a:gd name="connsiteY4" fmla="*/ 2098456 h 2113582"/>
                <a:gd name="connsiteX5" fmla="*/ 0 w 12231510"/>
                <a:gd name="connsiteY5" fmla="*/ 2113582 h 2113582"/>
                <a:gd name="connsiteX6" fmla="*/ 35422 w 12231510"/>
                <a:gd name="connsiteY6" fmla="*/ 146753 h 2113582"/>
                <a:gd name="connsiteX0" fmla="*/ 35422 w 12231510"/>
                <a:gd name="connsiteY0" fmla="*/ 146383 h 2113212"/>
                <a:gd name="connsiteX1" fmla="*/ 2960713 w 12231510"/>
                <a:gd name="connsiteY1" fmla="*/ 11349 h 2113212"/>
                <a:gd name="connsiteX2" fmla="*/ 7571640 w 12231510"/>
                <a:gd name="connsiteY2" fmla="*/ 392824 h 2113212"/>
                <a:gd name="connsiteX3" fmla="*/ 12229258 w 12231510"/>
                <a:gd name="connsiteY3" fmla="*/ 342548 h 2113212"/>
                <a:gd name="connsiteX4" fmla="*/ 12231510 w 12231510"/>
                <a:gd name="connsiteY4" fmla="*/ 2098086 h 2113212"/>
                <a:gd name="connsiteX5" fmla="*/ 0 w 12231510"/>
                <a:gd name="connsiteY5" fmla="*/ 2113212 h 2113212"/>
                <a:gd name="connsiteX6" fmla="*/ 35422 w 12231510"/>
                <a:gd name="connsiteY6" fmla="*/ 146383 h 2113212"/>
                <a:gd name="connsiteX0" fmla="*/ 35422 w 12231510"/>
                <a:gd name="connsiteY0" fmla="*/ 146383 h 2113212"/>
                <a:gd name="connsiteX1" fmla="*/ 2960713 w 12231510"/>
                <a:gd name="connsiteY1" fmla="*/ 11349 h 2113212"/>
                <a:gd name="connsiteX2" fmla="*/ 7571640 w 12231510"/>
                <a:gd name="connsiteY2" fmla="*/ 392824 h 2113212"/>
                <a:gd name="connsiteX3" fmla="*/ 12229258 w 12231510"/>
                <a:gd name="connsiteY3" fmla="*/ 342548 h 2113212"/>
                <a:gd name="connsiteX4" fmla="*/ 12231510 w 12231510"/>
                <a:gd name="connsiteY4" fmla="*/ 2098086 h 2113212"/>
                <a:gd name="connsiteX5" fmla="*/ 0 w 12231510"/>
                <a:gd name="connsiteY5" fmla="*/ 2113212 h 2113212"/>
                <a:gd name="connsiteX6" fmla="*/ 35422 w 12231510"/>
                <a:gd name="connsiteY6" fmla="*/ 146383 h 2113212"/>
                <a:gd name="connsiteX0" fmla="*/ 35422 w 12231510"/>
                <a:gd name="connsiteY0" fmla="*/ 152868 h 2119697"/>
                <a:gd name="connsiteX1" fmla="*/ 2960713 w 12231510"/>
                <a:gd name="connsiteY1" fmla="*/ 17834 h 2119697"/>
                <a:gd name="connsiteX2" fmla="*/ 9691140 w 12231510"/>
                <a:gd name="connsiteY2" fmla="*/ 500144 h 2119697"/>
                <a:gd name="connsiteX3" fmla="*/ 12229258 w 12231510"/>
                <a:gd name="connsiteY3" fmla="*/ 349033 h 2119697"/>
                <a:gd name="connsiteX4" fmla="*/ 12231510 w 12231510"/>
                <a:gd name="connsiteY4" fmla="*/ 2104571 h 2119697"/>
                <a:gd name="connsiteX5" fmla="*/ 0 w 12231510"/>
                <a:gd name="connsiteY5" fmla="*/ 2119697 h 2119697"/>
                <a:gd name="connsiteX6" fmla="*/ 35422 w 12231510"/>
                <a:gd name="connsiteY6" fmla="*/ 152868 h 2119697"/>
                <a:gd name="connsiteX0" fmla="*/ 35422 w 12231510"/>
                <a:gd name="connsiteY0" fmla="*/ 152868 h 2119697"/>
                <a:gd name="connsiteX1" fmla="*/ 2960713 w 12231510"/>
                <a:gd name="connsiteY1" fmla="*/ 17834 h 2119697"/>
                <a:gd name="connsiteX2" fmla="*/ 9691140 w 12231510"/>
                <a:gd name="connsiteY2" fmla="*/ 500144 h 2119697"/>
                <a:gd name="connsiteX3" fmla="*/ 12229258 w 12231510"/>
                <a:gd name="connsiteY3" fmla="*/ 349033 h 2119697"/>
                <a:gd name="connsiteX4" fmla="*/ 12231510 w 12231510"/>
                <a:gd name="connsiteY4" fmla="*/ 2104571 h 2119697"/>
                <a:gd name="connsiteX5" fmla="*/ 0 w 12231510"/>
                <a:gd name="connsiteY5" fmla="*/ 2119697 h 2119697"/>
                <a:gd name="connsiteX6" fmla="*/ 35422 w 12231510"/>
                <a:gd name="connsiteY6" fmla="*/ 152868 h 2119697"/>
                <a:gd name="connsiteX0" fmla="*/ 35422 w 12231510"/>
                <a:gd name="connsiteY0" fmla="*/ 152868 h 2119697"/>
                <a:gd name="connsiteX1" fmla="*/ 2960713 w 12231510"/>
                <a:gd name="connsiteY1" fmla="*/ 17834 h 2119697"/>
                <a:gd name="connsiteX2" fmla="*/ 9691140 w 12231510"/>
                <a:gd name="connsiteY2" fmla="*/ 500144 h 2119697"/>
                <a:gd name="connsiteX3" fmla="*/ 12229258 w 12231510"/>
                <a:gd name="connsiteY3" fmla="*/ 349033 h 2119697"/>
                <a:gd name="connsiteX4" fmla="*/ 12231510 w 12231510"/>
                <a:gd name="connsiteY4" fmla="*/ 2104571 h 2119697"/>
                <a:gd name="connsiteX5" fmla="*/ 0 w 12231510"/>
                <a:gd name="connsiteY5" fmla="*/ 2119697 h 2119697"/>
                <a:gd name="connsiteX6" fmla="*/ 35422 w 12231510"/>
                <a:gd name="connsiteY6" fmla="*/ 152868 h 2119697"/>
                <a:gd name="connsiteX0" fmla="*/ 35422 w 12231510"/>
                <a:gd name="connsiteY0" fmla="*/ 152868 h 2119697"/>
                <a:gd name="connsiteX1" fmla="*/ 2960713 w 12231510"/>
                <a:gd name="connsiteY1" fmla="*/ 17834 h 2119697"/>
                <a:gd name="connsiteX2" fmla="*/ 9691140 w 12231510"/>
                <a:gd name="connsiteY2" fmla="*/ 500144 h 2119697"/>
                <a:gd name="connsiteX3" fmla="*/ 12229258 w 12231510"/>
                <a:gd name="connsiteY3" fmla="*/ 349033 h 2119697"/>
                <a:gd name="connsiteX4" fmla="*/ 12231510 w 12231510"/>
                <a:gd name="connsiteY4" fmla="*/ 2104571 h 2119697"/>
                <a:gd name="connsiteX5" fmla="*/ 0 w 12231510"/>
                <a:gd name="connsiteY5" fmla="*/ 2119697 h 2119697"/>
                <a:gd name="connsiteX6" fmla="*/ 35422 w 12231510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1699 h 2118528"/>
                <a:gd name="connsiteX1" fmla="*/ 2960713 w 12265984"/>
                <a:gd name="connsiteY1" fmla="*/ 16665 h 2118528"/>
                <a:gd name="connsiteX2" fmla="*/ 9632672 w 12265984"/>
                <a:gd name="connsiteY2" fmla="*/ 481181 h 2118528"/>
                <a:gd name="connsiteX3" fmla="*/ 12265801 w 12265984"/>
                <a:gd name="connsiteY3" fmla="*/ 347864 h 2118528"/>
                <a:gd name="connsiteX4" fmla="*/ 12231510 w 12265984"/>
                <a:gd name="connsiteY4" fmla="*/ 2103402 h 2118528"/>
                <a:gd name="connsiteX5" fmla="*/ 0 w 12265984"/>
                <a:gd name="connsiteY5" fmla="*/ 2118528 h 2118528"/>
                <a:gd name="connsiteX6" fmla="*/ 35422 w 12265984"/>
                <a:gd name="connsiteY6" fmla="*/ 151699 h 2118528"/>
                <a:gd name="connsiteX0" fmla="*/ 35422 w 12231510"/>
                <a:gd name="connsiteY0" fmla="*/ 151699 h 2118528"/>
                <a:gd name="connsiteX1" fmla="*/ 2960713 w 12231510"/>
                <a:gd name="connsiteY1" fmla="*/ 16665 h 2118528"/>
                <a:gd name="connsiteX2" fmla="*/ 9632672 w 12231510"/>
                <a:gd name="connsiteY2" fmla="*/ 481181 h 2118528"/>
                <a:gd name="connsiteX3" fmla="*/ 12214641 w 12231510"/>
                <a:gd name="connsiteY3" fmla="*/ 288549 h 2118528"/>
                <a:gd name="connsiteX4" fmla="*/ 12231510 w 12231510"/>
                <a:gd name="connsiteY4" fmla="*/ 2103402 h 2118528"/>
                <a:gd name="connsiteX5" fmla="*/ 0 w 12231510"/>
                <a:gd name="connsiteY5" fmla="*/ 2118528 h 2118528"/>
                <a:gd name="connsiteX6" fmla="*/ 35422 w 12231510"/>
                <a:gd name="connsiteY6" fmla="*/ 151699 h 2118528"/>
                <a:gd name="connsiteX0" fmla="*/ 35422 w 12231510"/>
                <a:gd name="connsiteY0" fmla="*/ 151699 h 2118528"/>
                <a:gd name="connsiteX1" fmla="*/ 2960713 w 12231510"/>
                <a:gd name="connsiteY1" fmla="*/ 16665 h 2118528"/>
                <a:gd name="connsiteX2" fmla="*/ 9632672 w 12231510"/>
                <a:gd name="connsiteY2" fmla="*/ 481181 h 2118528"/>
                <a:gd name="connsiteX3" fmla="*/ 12214641 w 12231510"/>
                <a:gd name="connsiteY3" fmla="*/ 288549 h 2118528"/>
                <a:gd name="connsiteX4" fmla="*/ 12231510 w 12231510"/>
                <a:gd name="connsiteY4" fmla="*/ 2103402 h 2118528"/>
                <a:gd name="connsiteX5" fmla="*/ 0 w 12231510"/>
                <a:gd name="connsiteY5" fmla="*/ 2118528 h 2118528"/>
                <a:gd name="connsiteX6" fmla="*/ 35422 w 12231510"/>
                <a:gd name="connsiteY6" fmla="*/ 151699 h 2118528"/>
                <a:gd name="connsiteX0" fmla="*/ 35422 w 12231510"/>
                <a:gd name="connsiteY0" fmla="*/ 151311 h 2118140"/>
                <a:gd name="connsiteX1" fmla="*/ 2960713 w 12231510"/>
                <a:gd name="connsiteY1" fmla="*/ 16277 h 2118140"/>
                <a:gd name="connsiteX2" fmla="*/ 9391489 w 12231510"/>
                <a:gd name="connsiteY2" fmla="*/ 474861 h 2118140"/>
                <a:gd name="connsiteX3" fmla="*/ 12214641 w 12231510"/>
                <a:gd name="connsiteY3" fmla="*/ 288161 h 2118140"/>
                <a:gd name="connsiteX4" fmla="*/ 12231510 w 12231510"/>
                <a:gd name="connsiteY4" fmla="*/ 2103014 h 2118140"/>
                <a:gd name="connsiteX5" fmla="*/ 0 w 12231510"/>
                <a:gd name="connsiteY5" fmla="*/ 2118140 h 2118140"/>
                <a:gd name="connsiteX6" fmla="*/ 35422 w 12231510"/>
                <a:gd name="connsiteY6" fmla="*/ 151311 h 2118140"/>
                <a:gd name="connsiteX0" fmla="*/ 35422 w 12231510"/>
                <a:gd name="connsiteY0" fmla="*/ 151311 h 2118140"/>
                <a:gd name="connsiteX1" fmla="*/ 2960713 w 12231510"/>
                <a:gd name="connsiteY1" fmla="*/ 16277 h 2118140"/>
                <a:gd name="connsiteX2" fmla="*/ 9391489 w 12231510"/>
                <a:gd name="connsiteY2" fmla="*/ 474861 h 2118140"/>
                <a:gd name="connsiteX3" fmla="*/ 12214641 w 12231510"/>
                <a:gd name="connsiteY3" fmla="*/ 288161 h 2118140"/>
                <a:gd name="connsiteX4" fmla="*/ 12231510 w 12231510"/>
                <a:gd name="connsiteY4" fmla="*/ 2103014 h 2118140"/>
                <a:gd name="connsiteX5" fmla="*/ 0 w 12231510"/>
                <a:gd name="connsiteY5" fmla="*/ 2118140 h 2118140"/>
                <a:gd name="connsiteX6" fmla="*/ 35422 w 12231510"/>
                <a:gd name="connsiteY6" fmla="*/ 151311 h 2118140"/>
                <a:gd name="connsiteX0" fmla="*/ 35422 w 12231510"/>
                <a:gd name="connsiteY0" fmla="*/ 150924 h 2117753"/>
                <a:gd name="connsiteX1" fmla="*/ 2960713 w 12231510"/>
                <a:gd name="connsiteY1" fmla="*/ 15890 h 2117753"/>
                <a:gd name="connsiteX2" fmla="*/ 9157613 w 12231510"/>
                <a:gd name="connsiteY2" fmla="*/ 468542 h 2117753"/>
                <a:gd name="connsiteX3" fmla="*/ 12214641 w 12231510"/>
                <a:gd name="connsiteY3" fmla="*/ 287774 h 2117753"/>
                <a:gd name="connsiteX4" fmla="*/ 12231510 w 12231510"/>
                <a:gd name="connsiteY4" fmla="*/ 2102627 h 2117753"/>
                <a:gd name="connsiteX5" fmla="*/ 0 w 12231510"/>
                <a:gd name="connsiteY5" fmla="*/ 2117753 h 2117753"/>
                <a:gd name="connsiteX6" fmla="*/ 35422 w 12231510"/>
                <a:gd name="connsiteY6" fmla="*/ 150924 h 2117753"/>
                <a:gd name="connsiteX0" fmla="*/ 35422 w 12231510"/>
                <a:gd name="connsiteY0" fmla="*/ 150538 h 2117367"/>
                <a:gd name="connsiteX1" fmla="*/ 2960713 w 12231510"/>
                <a:gd name="connsiteY1" fmla="*/ 15504 h 2117367"/>
                <a:gd name="connsiteX2" fmla="*/ 8909120 w 12231510"/>
                <a:gd name="connsiteY2" fmla="*/ 462224 h 2117367"/>
                <a:gd name="connsiteX3" fmla="*/ 12214641 w 12231510"/>
                <a:gd name="connsiteY3" fmla="*/ 287388 h 2117367"/>
                <a:gd name="connsiteX4" fmla="*/ 12231510 w 12231510"/>
                <a:gd name="connsiteY4" fmla="*/ 2102241 h 2117367"/>
                <a:gd name="connsiteX5" fmla="*/ 0 w 12231510"/>
                <a:gd name="connsiteY5" fmla="*/ 2117367 h 2117367"/>
                <a:gd name="connsiteX6" fmla="*/ 35422 w 12231510"/>
                <a:gd name="connsiteY6" fmla="*/ 150538 h 2117367"/>
                <a:gd name="connsiteX0" fmla="*/ 35422 w 12231510"/>
                <a:gd name="connsiteY0" fmla="*/ 150538 h 2117367"/>
                <a:gd name="connsiteX1" fmla="*/ 2960713 w 12231510"/>
                <a:gd name="connsiteY1" fmla="*/ 15504 h 2117367"/>
                <a:gd name="connsiteX2" fmla="*/ 8909120 w 12231510"/>
                <a:gd name="connsiteY2" fmla="*/ 462224 h 2117367"/>
                <a:gd name="connsiteX3" fmla="*/ 12214641 w 12231510"/>
                <a:gd name="connsiteY3" fmla="*/ 287388 h 2117367"/>
                <a:gd name="connsiteX4" fmla="*/ 12231510 w 12231510"/>
                <a:gd name="connsiteY4" fmla="*/ 2102241 h 2117367"/>
                <a:gd name="connsiteX5" fmla="*/ 0 w 12231510"/>
                <a:gd name="connsiteY5" fmla="*/ 2117367 h 2117367"/>
                <a:gd name="connsiteX6" fmla="*/ 35422 w 12231510"/>
                <a:gd name="connsiteY6" fmla="*/ 150538 h 2117367"/>
                <a:gd name="connsiteX0" fmla="*/ 35422 w 12231510"/>
                <a:gd name="connsiteY0" fmla="*/ 84900 h 2051729"/>
                <a:gd name="connsiteX1" fmla="*/ 2982639 w 12231510"/>
                <a:gd name="connsiteY1" fmla="*/ 32906 h 2051729"/>
                <a:gd name="connsiteX2" fmla="*/ 8909120 w 12231510"/>
                <a:gd name="connsiteY2" fmla="*/ 396586 h 2051729"/>
                <a:gd name="connsiteX3" fmla="*/ 12214641 w 12231510"/>
                <a:gd name="connsiteY3" fmla="*/ 221750 h 2051729"/>
                <a:gd name="connsiteX4" fmla="*/ 12231510 w 12231510"/>
                <a:gd name="connsiteY4" fmla="*/ 2036603 h 2051729"/>
                <a:gd name="connsiteX5" fmla="*/ 0 w 12231510"/>
                <a:gd name="connsiteY5" fmla="*/ 2051729 h 2051729"/>
                <a:gd name="connsiteX6" fmla="*/ 35422 w 12231510"/>
                <a:gd name="connsiteY6" fmla="*/ 84900 h 2051729"/>
                <a:gd name="connsiteX0" fmla="*/ 35422 w 12231510"/>
                <a:gd name="connsiteY0" fmla="*/ 65270 h 2032099"/>
                <a:gd name="connsiteX1" fmla="*/ 2989947 w 12231510"/>
                <a:gd name="connsiteY1" fmla="*/ 48865 h 2032099"/>
                <a:gd name="connsiteX2" fmla="*/ 8909120 w 12231510"/>
                <a:gd name="connsiteY2" fmla="*/ 376956 h 2032099"/>
                <a:gd name="connsiteX3" fmla="*/ 12214641 w 12231510"/>
                <a:gd name="connsiteY3" fmla="*/ 202120 h 2032099"/>
                <a:gd name="connsiteX4" fmla="*/ 12231510 w 12231510"/>
                <a:gd name="connsiteY4" fmla="*/ 2016973 h 2032099"/>
                <a:gd name="connsiteX5" fmla="*/ 0 w 12231510"/>
                <a:gd name="connsiteY5" fmla="*/ 2032099 h 2032099"/>
                <a:gd name="connsiteX6" fmla="*/ 35422 w 12231510"/>
                <a:gd name="connsiteY6" fmla="*/ 65270 h 2032099"/>
                <a:gd name="connsiteX0" fmla="*/ 28114 w 12231510"/>
                <a:gd name="connsiteY0" fmla="*/ 93078 h 2006524"/>
                <a:gd name="connsiteX1" fmla="*/ 2989947 w 12231510"/>
                <a:gd name="connsiteY1" fmla="*/ 23290 h 2006524"/>
                <a:gd name="connsiteX2" fmla="*/ 8909120 w 12231510"/>
                <a:gd name="connsiteY2" fmla="*/ 351381 h 2006524"/>
                <a:gd name="connsiteX3" fmla="*/ 12214641 w 12231510"/>
                <a:gd name="connsiteY3" fmla="*/ 176545 h 2006524"/>
                <a:gd name="connsiteX4" fmla="*/ 12231510 w 12231510"/>
                <a:gd name="connsiteY4" fmla="*/ 1991398 h 2006524"/>
                <a:gd name="connsiteX5" fmla="*/ 0 w 12231510"/>
                <a:gd name="connsiteY5" fmla="*/ 2006524 h 2006524"/>
                <a:gd name="connsiteX6" fmla="*/ 28114 w 12231510"/>
                <a:gd name="connsiteY6" fmla="*/ 93078 h 2006524"/>
                <a:gd name="connsiteX0" fmla="*/ 28114 w 12231510"/>
                <a:gd name="connsiteY0" fmla="*/ 70781 h 1984227"/>
                <a:gd name="connsiteX1" fmla="*/ 2989947 w 12231510"/>
                <a:gd name="connsiteY1" fmla="*/ 36582 h 1984227"/>
                <a:gd name="connsiteX2" fmla="*/ 8909120 w 12231510"/>
                <a:gd name="connsiteY2" fmla="*/ 329084 h 1984227"/>
                <a:gd name="connsiteX3" fmla="*/ 12214641 w 12231510"/>
                <a:gd name="connsiteY3" fmla="*/ 154248 h 1984227"/>
                <a:gd name="connsiteX4" fmla="*/ 12231510 w 12231510"/>
                <a:gd name="connsiteY4" fmla="*/ 1969101 h 1984227"/>
                <a:gd name="connsiteX5" fmla="*/ 0 w 12231510"/>
                <a:gd name="connsiteY5" fmla="*/ 1984227 h 1984227"/>
                <a:gd name="connsiteX6" fmla="*/ 28114 w 12231510"/>
                <a:gd name="connsiteY6" fmla="*/ 70781 h 1984227"/>
                <a:gd name="connsiteX0" fmla="*/ 28114 w 12231510"/>
                <a:gd name="connsiteY0" fmla="*/ 59829 h 1973275"/>
                <a:gd name="connsiteX1" fmla="*/ 2989947 w 12231510"/>
                <a:gd name="connsiteY1" fmla="*/ 25630 h 1973275"/>
                <a:gd name="connsiteX2" fmla="*/ 8909120 w 12231510"/>
                <a:gd name="connsiteY2" fmla="*/ 318132 h 1973275"/>
                <a:gd name="connsiteX3" fmla="*/ 12214641 w 12231510"/>
                <a:gd name="connsiteY3" fmla="*/ 143296 h 1973275"/>
                <a:gd name="connsiteX4" fmla="*/ 12231510 w 12231510"/>
                <a:gd name="connsiteY4" fmla="*/ 1958149 h 1973275"/>
                <a:gd name="connsiteX5" fmla="*/ 0 w 12231510"/>
                <a:gd name="connsiteY5" fmla="*/ 1973275 h 1973275"/>
                <a:gd name="connsiteX6" fmla="*/ 28114 w 12231510"/>
                <a:gd name="connsiteY6" fmla="*/ 59829 h 1973275"/>
                <a:gd name="connsiteX0" fmla="*/ 13497 w 12231510"/>
                <a:gd name="connsiteY0" fmla="*/ 146350 h 1953030"/>
                <a:gd name="connsiteX1" fmla="*/ 2989947 w 12231510"/>
                <a:gd name="connsiteY1" fmla="*/ 5385 h 1953030"/>
                <a:gd name="connsiteX2" fmla="*/ 8909120 w 12231510"/>
                <a:gd name="connsiteY2" fmla="*/ 297887 h 1953030"/>
                <a:gd name="connsiteX3" fmla="*/ 12214641 w 12231510"/>
                <a:gd name="connsiteY3" fmla="*/ 123051 h 1953030"/>
                <a:gd name="connsiteX4" fmla="*/ 12231510 w 12231510"/>
                <a:gd name="connsiteY4" fmla="*/ 1937904 h 1953030"/>
                <a:gd name="connsiteX5" fmla="*/ 0 w 12231510"/>
                <a:gd name="connsiteY5" fmla="*/ 1953030 h 1953030"/>
                <a:gd name="connsiteX6" fmla="*/ 13497 w 12231510"/>
                <a:gd name="connsiteY6" fmla="*/ 146350 h 1953030"/>
                <a:gd name="connsiteX0" fmla="*/ 174286 w 12231510"/>
                <a:gd name="connsiteY0" fmla="*/ 141103 h 1953714"/>
                <a:gd name="connsiteX1" fmla="*/ 2989947 w 12231510"/>
                <a:gd name="connsiteY1" fmla="*/ 6069 h 1953714"/>
                <a:gd name="connsiteX2" fmla="*/ 8909120 w 12231510"/>
                <a:gd name="connsiteY2" fmla="*/ 298571 h 1953714"/>
                <a:gd name="connsiteX3" fmla="*/ 12214641 w 12231510"/>
                <a:gd name="connsiteY3" fmla="*/ 123735 h 1953714"/>
                <a:gd name="connsiteX4" fmla="*/ 12231510 w 12231510"/>
                <a:gd name="connsiteY4" fmla="*/ 1938588 h 1953714"/>
                <a:gd name="connsiteX5" fmla="*/ 0 w 12231510"/>
                <a:gd name="connsiteY5" fmla="*/ 1953714 h 1953714"/>
                <a:gd name="connsiteX6" fmla="*/ 174286 w 12231510"/>
                <a:gd name="connsiteY6" fmla="*/ 141103 h 1953714"/>
                <a:gd name="connsiteX0" fmla="*/ 20806 w 12078030"/>
                <a:gd name="connsiteY0" fmla="*/ 141103 h 1941851"/>
                <a:gd name="connsiteX1" fmla="*/ 2836467 w 12078030"/>
                <a:gd name="connsiteY1" fmla="*/ 6069 h 1941851"/>
                <a:gd name="connsiteX2" fmla="*/ 8755640 w 12078030"/>
                <a:gd name="connsiteY2" fmla="*/ 298571 h 1941851"/>
                <a:gd name="connsiteX3" fmla="*/ 12061161 w 12078030"/>
                <a:gd name="connsiteY3" fmla="*/ 123735 h 1941851"/>
                <a:gd name="connsiteX4" fmla="*/ 12078030 w 12078030"/>
                <a:gd name="connsiteY4" fmla="*/ 1938588 h 1941851"/>
                <a:gd name="connsiteX5" fmla="*/ 0 w 12078030"/>
                <a:gd name="connsiteY5" fmla="*/ 1941851 h 1941851"/>
                <a:gd name="connsiteX6" fmla="*/ 20806 w 12078030"/>
                <a:gd name="connsiteY6" fmla="*/ 141103 h 1941851"/>
                <a:gd name="connsiteX0" fmla="*/ 0 w 12057224"/>
                <a:gd name="connsiteY0" fmla="*/ 141103 h 1938588"/>
                <a:gd name="connsiteX1" fmla="*/ 2815661 w 12057224"/>
                <a:gd name="connsiteY1" fmla="*/ 6069 h 1938588"/>
                <a:gd name="connsiteX2" fmla="*/ 8734834 w 12057224"/>
                <a:gd name="connsiteY2" fmla="*/ 298571 h 1938588"/>
                <a:gd name="connsiteX3" fmla="*/ 12040355 w 12057224"/>
                <a:gd name="connsiteY3" fmla="*/ 123735 h 1938588"/>
                <a:gd name="connsiteX4" fmla="*/ 12057224 w 12057224"/>
                <a:gd name="connsiteY4" fmla="*/ 1938588 h 1938588"/>
                <a:gd name="connsiteX5" fmla="*/ 96132 w 12057224"/>
                <a:gd name="connsiteY5" fmla="*/ 1935920 h 1938588"/>
                <a:gd name="connsiteX6" fmla="*/ 0 w 12057224"/>
                <a:gd name="connsiteY6" fmla="*/ 141103 h 1938588"/>
                <a:gd name="connsiteX0" fmla="*/ 0 w 12057224"/>
                <a:gd name="connsiteY0" fmla="*/ 141103 h 1941852"/>
                <a:gd name="connsiteX1" fmla="*/ 2815661 w 12057224"/>
                <a:gd name="connsiteY1" fmla="*/ 6069 h 1941852"/>
                <a:gd name="connsiteX2" fmla="*/ 8734834 w 12057224"/>
                <a:gd name="connsiteY2" fmla="*/ 298571 h 1941852"/>
                <a:gd name="connsiteX3" fmla="*/ 12040355 w 12057224"/>
                <a:gd name="connsiteY3" fmla="*/ 123735 h 1941852"/>
                <a:gd name="connsiteX4" fmla="*/ 12057224 w 12057224"/>
                <a:gd name="connsiteY4" fmla="*/ 1938588 h 1941852"/>
                <a:gd name="connsiteX5" fmla="*/ 132675 w 12057224"/>
                <a:gd name="connsiteY5" fmla="*/ 1941852 h 1941852"/>
                <a:gd name="connsiteX6" fmla="*/ 0 w 12057224"/>
                <a:gd name="connsiteY6" fmla="*/ 141103 h 1941852"/>
                <a:gd name="connsiteX0" fmla="*/ 0 w 12057224"/>
                <a:gd name="connsiteY0" fmla="*/ 141103 h 1947783"/>
                <a:gd name="connsiteX1" fmla="*/ 2815661 w 12057224"/>
                <a:gd name="connsiteY1" fmla="*/ 6069 h 1947783"/>
                <a:gd name="connsiteX2" fmla="*/ 8734834 w 12057224"/>
                <a:gd name="connsiteY2" fmla="*/ 298571 h 1947783"/>
                <a:gd name="connsiteX3" fmla="*/ 12040355 w 12057224"/>
                <a:gd name="connsiteY3" fmla="*/ 123735 h 1947783"/>
                <a:gd name="connsiteX4" fmla="*/ 12057224 w 12057224"/>
                <a:gd name="connsiteY4" fmla="*/ 1938588 h 1947783"/>
                <a:gd name="connsiteX5" fmla="*/ 96132 w 12057224"/>
                <a:gd name="connsiteY5" fmla="*/ 1947783 h 1947783"/>
                <a:gd name="connsiteX6" fmla="*/ 0 w 12057224"/>
                <a:gd name="connsiteY6" fmla="*/ 141103 h 1947783"/>
                <a:gd name="connsiteX0" fmla="*/ 0 w 11969521"/>
                <a:gd name="connsiteY0" fmla="*/ 151666 h 1946483"/>
                <a:gd name="connsiteX1" fmla="*/ 2727958 w 11969521"/>
                <a:gd name="connsiteY1" fmla="*/ 4769 h 1946483"/>
                <a:gd name="connsiteX2" fmla="*/ 8647131 w 11969521"/>
                <a:gd name="connsiteY2" fmla="*/ 297271 h 1946483"/>
                <a:gd name="connsiteX3" fmla="*/ 11952652 w 11969521"/>
                <a:gd name="connsiteY3" fmla="*/ 122435 h 1946483"/>
                <a:gd name="connsiteX4" fmla="*/ 11969521 w 11969521"/>
                <a:gd name="connsiteY4" fmla="*/ 1937288 h 1946483"/>
                <a:gd name="connsiteX5" fmla="*/ 8429 w 11969521"/>
                <a:gd name="connsiteY5" fmla="*/ 1946483 h 1946483"/>
                <a:gd name="connsiteX6" fmla="*/ 0 w 11969521"/>
                <a:gd name="connsiteY6" fmla="*/ 151666 h 1946483"/>
                <a:gd name="connsiteX0" fmla="*/ 0 w 11969521"/>
                <a:gd name="connsiteY0" fmla="*/ 147424 h 1942241"/>
                <a:gd name="connsiteX1" fmla="*/ 2727958 w 11969521"/>
                <a:gd name="connsiteY1" fmla="*/ 527 h 1942241"/>
                <a:gd name="connsiteX2" fmla="*/ 8647131 w 11969521"/>
                <a:gd name="connsiteY2" fmla="*/ 293029 h 1942241"/>
                <a:gd name="connsiteX3" fmla="*/ 11952652 w 11969521"/>
                <a:gd name="connsiteY3" fmla="*/ 118193 h 1942241"/>
                <a:gd name="connsiteX4" fmla="*/ 11969521 w 11969521"/>
                <a:gd name="connsiteY4" fmla="*/ 1933046 h 1942241"/>
                <a:gd name="connsiteX5" fmla="*/ 8429 w 11969521"/>
                <a:gd name="connsiteY5" fmla="*/ 1942241 h 1942241"/>
                <a:gd name="connsiteX6" fmla="*/ 0 w 11969521"/>
                <a:gd name="connsiteY6" fmla="*/ 147424 h 1942241"/>
                <a:gd name="connsiteX0" fmla="*/ 0 w 11969521"/>
                <a:gd name="connsiteY0" fmla="*/ 112487 h 1907304"/>
                <a:gd name="connsiteX1" fmla="*/ 2735267 w 11969521"/>
                <a:gd name="connsiteY1" fmla="*/ 1179 h 1907304"/>
                <a:gd name="connsiteX2" fmla="*/ 8647131 w 11969521"/>
                <a:gd name="connsiteY2" fmla="*/ 258092 h 1907304"/>
                <a:gd name="connsiteX3" fmla="*/ 11952652 w 11969521"/>
                <a:gd name="connsiteY3" fmla="*/ 83256 h 1907304"/>
                <a:gd name="connsiteX4" fmla="*/ 11969521 w 11969521"/>
                <a:gd name="connsiteY4" fmla="*/ 1898109 h 1907304"/>
                <a:gd name="connsiteX5" fmla="*/ 8429 w 11969521"/>
                <a:gd name="connsiteY5" fmla="*/ 1907304 h 1907304"/>
                <a:gd name="connsiteX6" fmla="*/ 0 w 11969521"/>
                <a:gd name="connsiteY6" fmla="*/ 112487 h 1907304"/>
                <a:gd name="connsiteX0" fmla="*/ 0 w 11969521"/>
                <a:gd name="connsiteY0" fmla="*/ 112487 h 1907304"/>
                <a:gd name="connsiteX1" fmla="*/ 2735267 w 11969521"/>
                <a:gd name="connsiteY1" fmla="*/ 1179 h 1907304"/>
                <a:gd name="connsiteX2" fmla="*/ 8647131 w 11969521"/>
                <a:gd name="connsiteY2" fmla="*/ 258092 h 1907304"/>
                <a:gd name="connsiteX3" fmla="*/ 11952652 w 11969521"/>
                <a:gd name="connsiteY3" fmla="*/ 83256 h 1907304"/>
                <a:gd name="connsiteX4" fmla="*/ 11969521 w 11969521"/>
                <a:gd name="connsiteY4" fmla="*/ 1898109 h 1907304"/>
                <a:gd name="connsiteX5" fmla="*/ 8429 w 11969521"/>
                <a:gd name="connsiteY5" fmla="*/ 1907304 h 1907304"/>
                <a:gd name="connsiteX6" fmla="*/ 0 w 11969521"/>
                <a:gd name="connsiteY6" fmla="*/ 112487 h 1907304"/>
                <a:gd name="connsiteX0" fmla="*/ 0 w 11969521"/>
                <a:gd name="connsiteY0" fmla="*/ 112487 h 1907304"/>
                <a:gd name="connsiteX1" fmla="*/ 2735267 w 11969521"/>
                <a:gd name="connsiteY1" fmla="*/ 1179 h 1907304"/>
                <a:gd name="connsiteX2" fmla="*/ 8647131 w 11969521"/>
                <a:gd name="connsiteY2" fmla="*/ 258092 h 1907304"/>
                <a:gd name="connsiteX3" fmla="*/ 11952652 w 11969521"/>
                <a:gd name="connsiteY3" fmla="*/ 83256 h 1907304"/>
                <a:gd name="connsiteX4" fmla="*/ 11969521 w 11969521"/>
                <a:gd name="connsiteY4" fmla="*/ 1898109 h 1907304"/>
                <a:gd name="connsiteX5" fmla="*/ 8429 w 11969521"/>
                <a:gd name="connsiteY5" fmla="*/ 1907304 h 1907304"/>
                <a:gd name="connsiteX6" fmla="*/ 0 w 11969521"/>
                <a:gd name="connsiteY6" fmla="*/ 112487 h 19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9521" h="1907304">
                  <a:moveTo>
                    <a:pt x="0" y="112487"/>
                  </a:moveTo>
                  <a:cubicBezTo>
                    <a:pt x="942808" y="12627"/>
                    <a:pt x="1199067" y="-5294"/>
                    <a:pt x="2735267" y="1179"/>
                  </a:cubicBezTo>
                  <a:cubicBezTo>
                    <a:pt x="4271467" y="7652"/>
                    <a:pt x="7110900" y="244413"/>
                    <a:pt x="8647131" y="258092"/>
                  </a:cubicBezTo>
                  <a:cubicBezTo>
                    <a:pt x="10183362" y="271771"/>
                    <a:pt x="11032668" y="240274"/>
                    <a:pt x="11952652" y="83256"/>
                  </a:cubicBezTo>
                  <a:cubicBezTo>
                    <a:pt x="11955895" y="581465"/>
                    <a:pt x="11966278" y="1399900"/>
                    <a:pt x="11969521" y="1898109"/>
                  </a:cubicBezTo>
                  <a:lnTo>
                    <a:pt x="8429" y="1907304"/>
                  </a:lnTo>
                  <a:cubicBezTo>
                    <a:pt x="1836" y="1079327"/>
                    <a:pt x="1003" y="1244336"/>
                    <a:pt x="0" y="112487"/>
                  </a:cubicBezTo>
                  <a:close/>
                </a:path>
              </a:pathLst>
            </a:custGeom>
            <a:solidFill>
              <a:srgbClr val="CDF3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0200899-B27E-C0FE-06AA-4FC73E1EE59B}"/>
                </a:ext>
              </a:extLst>
            </p:cNvPr>
            <p:cNvSpPr/>
            <p:nvPr userDrawn="1"/>
          </p:nvSpPr>
          <p:spPr>
            <a:xfrm>
              <a:off x="-12699" y="4503139"/>
              <a:ext cx="12217400" cy="2354861"/>
            </a:xfrm>
            <a:custGeom>
              <a:avLst/>
              <a:gdLst>
                <a:gd name="connsiteX0" fmla="*/ 438912 w 12893040"/>
                <a:gd name="connsiteY0" fmla="*/ 228600 h 3392424"/>
                <a:gd name="connsiteX1" fmla="*/ 2706624 w 12893040"/>
                <a:gd name="connsiteY1" fmla="*/ 91440 h 3392424"/>
                <a:gd name="connsiteX2" fmla="*/ 9171432 w 12893040"/>
                <a:gd name="connsiteY2" fmla="*/ 502920 h 3392424"/>
                <a:gd name="connsiteX3" fmla="*/ 12810744 w 12893040"/>
                <a:gd name="connsiteY3" fmla="*/ 0 h 3392424"/>
                <a:gd name="connsiteX4" fmla="*/ 12810744 w 12893040"/>
                <a:gd name="connsiteY4" fmla="*/ 3054096 h 3392424"/>
                <a:gd name="connsiteX5" fmla="*/ 12893040 w 12893040"/>
                <a:gd name="connsiteY5" fmla="*/ 3044952 h 3392424"/>
                <a:gd name="connsiteX6" fmla="*/ 0 w 12893040"/>
                <a:gd name="connsiteY6" fmla="*/ 3044952 h 3392424"/>
                <a:gd name="connsiteX7" fmla="*/ 0 w 12893040"/>
                <a:gd name="connsiteY7" fmla="*/ 3392424 h 3392424"/>
                <a:gd name="connsiteX8" fmla="*/ 0 w 12893040"/>
                <a:gd name="connsiteY8" fmla="*/ 301752 h 3392424"/>
                <a:gd name="connsiteX9" fmla="*/ 438912 w 12893040"/>
                <a:gd name="connsiteY9" fmla="*/ 228600 h 3392424"/>
                <a:gd name="connsiteX0" fmla="*/ 0 w 12893040"/>
                <a:gd name="connsiteY0" fmla="*/ 301752 h 3392424"/>
                <a:gd name="connsiteX1" fmla="*/ 2706624 w 12893040"/>
                <a:gd name="connsiteY1" fmla="*/ 91440 h 3392424"/>
                <a:gd name="connsiteX2" fmla="*/ 9171432 w 12893040"/>
                <a:gd name="connsiteY2" fmla="*/ 502920 h 3392424"/>
                <a:gd name="connsiteX3" fmla="*/ 12810744 w 12893040"/>
                <a:gd name="connsiteY3" fmla="*/ 0 h 3392424"/>
                <a:gd name="connsiteX4" fmla="*/ 12810744 w 12893040"/>
                <a:gd name="connsiteY4" fmla="*/ 3054096 h 3392424"/>
                <a:gd name="connsiteX5" fmla="*/ 12893040 w 12893040"/>
                <a:gd name="connsiteY5" fmla="*/ 3044952 h 3392424"/>
                <a:gd name="connsiteX6" fmla="*/ 0 w 12893040"/>
                <a:gd name="connsiteY6" fmla="*/ 3044952 h 3392424"/>
                <a:gd name="connsiteX7" fmla="*/ 0 w 12893040"/>
                <a:gd name="connsiteY7" fmla="*/ 3392424 h 3392424"/>
                <a:gd name="connsiteX8" fmla="*/ 0 w 12893040"/>
                <a:gd name="connsiteY8" fmla="*/ 301752 h 3392424"/>
                <a:gd name="connsiteX0" fmla="*/ 0 w 12893040"/>
                <a:gd name="connsiteY0" fmla="*/ 301752 h 3392424"/>
                <a:gd name="connsiteX1" fmla="*/ 2212848 w 12893040"/>
                <a:gd name="connsiteY1" fmla="*/ 9144 h 3392424"/>
                <a:gd name="connsiteX2" fmla="*/ 9171432 w 12893040"/>
                <a:gd name="connsiteY2" fmla="*/ 502920 h 3392424"/>
                <a:gd name="connsiteX3" fmla="*/ 12810744 w 12893040"/>
                <a:gd name="connsiteY3" fmla="*/ 0 h 3392424"/>
                <a:gd name="connsiteX4" fmla="*/ 12810744 w 12893040"/>
                <a:gd name="connsiteY4" fmla="*/ 3054096 h 3392424"/>
                <a:gd name="connsiteX5" fmla="*/ 12893040 w 12893040"/>
                <a:gd name="connsiteY5" fmla="*/ 3044952 h 3392424"/>
                <a:gd name="connsiteX6" fmla="*/ 0 w 12893040"/>
                <a:gd name="connsiteY6" fmla="*/ 3044952 h 3392424"/>
                <a:gd name="connsiteX7" fmla="*/ 0 w 12893040"/>
                <a:gd name="connsiteY7" fmla="*/ 3392424 h 3392424"/>
                <a:gd name="connsiteX8" fmla="*/ 0 w 12893040"/>
                <a:gd name="connsiteY8" fmla="*/ 301752 h 3392424"/>
                <a:gd name="connsiteX0" fmla="*/ 0 w 12893040"/>
                <a:gd name="connsiteY0" fmla="*/ 370817 h 3461489"/>
                <a:gd name="connsiteX1" fmla="*/ 2212848 w 12893040"/>
                <a:gd name="connsiteY1" fmla="*/ 78209 h 3461489"/>
                <a:gd name="connsiteX2" fmla="*/ 9171432 w 12893040"/>
                <a:gd name="connsiteY2" fmla="*/ 571985 h 3461489"/>
                <a:gd name="connsiteX3" fmla="*/ 12810744 w 12893040"/>
                <a:gd name="connsiteY3" fmla="*/ 69065 h 3461489"/>
                <a:gd name="connsiteX4" fmla="*/ 12810744 w 12893040"/>
                <a:gd name="connsiteY4" fmla="*/ 3123161 h 3461489"/>
                <a:gd name="connsiteX5" fmla="*/ 12893040 w 12893040"/>
                <a:gd name="connsiteY5" fmla="*/ 3114017 h 3461489"/>
                <a:gd name="connsiteX6" fmla="*/ 0 w 12893040"/>
                <a:gd name="connsiteY6" fmla="*/ 3114017 h 3461489"/>
                <a:gd name="connsiteX7" fmla="*/ 0 w 12893040"/>
                <a:gd name="connsiteY7" fmla="*/ 3461489 h 3461489"/>
                <a:gd name="connsiteX8" fmla="*/ 0 w 12893040"/>
                <a:gd name="connsiteY8" fmla="*/ 370817 h 3461489"/>
                <a:gd name="connsiteX0" fmla="*/ 0 w 12893040"/>
                <a:gd name="connsiteY0" fmla="*/ 762149 h 3852821"/>
                <a:gd name="connsiteX1" fmla="*/ 3017520 w 12893040"/>
                <a:gd name="connsiteY1" fmla="*/ 3197 h 3852821"/>
                <a:gd name="connsiteX2" fmla="*/ 9171432 w 12893040"/>
                <a:gd name="connsiteY2" fmla="*/ 963317 h 3852821"/>
                <a:gd name="connsiteX3" fmla="*/ 12810744 w 12893040"/>
                <a:gd name="connsiteY3" fmla="*/ 460397 h 3852821"/>
                <a:gd name="connsiteX4" fmla="*/ 12810744 w 12893040"/>
                <a:gd name="connsiteY4" fmla="*/ 3514493 h 3852821"/>
                <a:gd name="connsiteX5" fmla="*/ 12893040 w 12893040"/>
                <a:gd name="connsiteY5" fmla="*/ 3505349 h 3852821"/>
                <a:gd name="connsiteX6" fmla="*/ 0 w 12893040"/>
                <a:gd name="connsiteY6" fmla="*/ 3505349 h 3852821"/>
                <a:gd name="connsiteX7" fmla="*/ 0 w 12893040"/>
                <a:gd name="connsiteY7" fmla="*/ 3852821 h 3852821"/>
                <a:gd name="connsiteX8" fmla="*/ 0 w 12893040"/>
                <a:gd name="connsiteY8" fmla="*/ 762149 h 3852821"/>
                <a:gd name="connsiteX0" fmla="*/ 1076923 w 13969963"/>
                <a:gd name="connsiteY0" fmla="*/ 762388 h 3514732"/>
                <a:gd name="connsiteX1" fmla="*/ 4094443 w 13969963"/>
                <a:gd name="connsiteY1" fmla="*/ 3436 h 3514732"/>
                <a:gd name="connsiteX2" fmla="*/ 10248355 w 13969963"/>
                <a:gd name="connsiteY2" fmla="*/ 963556 h 3514732"/>
                <a:gd name="connsiteX3" fmla="*/ 13887667 w 13969963"/>
                <a:gd name="connsiteY3" fmla="*/ 460636 h 3514732"/>
                <a:gd name="connsiteX4" fmla="*/ 13887667 w 13969963"/>
                <a:gd name="connsiteY4" fmla="*/ 3514732 h 3514732"/>
                <a:gd name="connsiteX5" fmla="*/ 13969963 w 13969963"/>
                <a:gd name="connsiteY5" fmla="*/ 3505588 h 3514732"/>
                <a:gd name="connsiteX6" fmla="*/ 1076923 w 13969963"/>
                <a:gd name="connsiteY6" fmla="*/ 3505588 h 3514732"/>
                <a:gd name="connsiteX7" fmla="*/ 1076923 w 13969963"/>
                <a:gd name="connsiteY7" fmla="*/ 762388 h 3514732"/>
                <a:gd name="connsiteX0" fmla="*/ 1076923 w 13969963"/>
                <a:gd name="connsiteY0" fmla="*/ 762388 h 3523876"/>
                <a:gd name="connsiteX1" fmla="*/ 4094443 w 13969963"/>
                <a:gd name="connsiteY1" fmla="*/ 3436 h 3523876"/>
                <a:gd name="connsiteX2" fmla="*/ 10248355 w 13969963"/>
                <a:gd name="connsiteY2" fmla="*/ 963556 h 3523876"/>
                <a:gd name="connsiteX3" fmla="*/ 13887667 w 13969963"/>
                <a:gd name="connsiteY3" fmla="*/ 460636 h 3523876"/>
                <a:gd name="connsiteX4" fmla="*/ 13887667 w 13969963"/>
                <a:gd name="connsiteY4" fmla="*/ 3514732 h 3523876"/>
                <a:gd name="connsiteX5" fmla="*/ 13969963 w 13969963"/>
                <a:gd name="connsiteY5" fmla="*/ 3505588 h 3523876"/>
                <a:gd name="connsiteX6" fmla="*/ 1076923 w 13969963"/>
                <a:gd name="connsiteY6" fmla="*/ 3523876 h 3523876"/>
                <a:gd name="connsiteX7" fmla="*/ 1076923 w 13969963"/>
                <a:gd name="connsiteY7" fmla="*/ 762388 h 3523876"/>
                <a:gd name="connsiteX0" fmla="*/ 234032 w 13127072"/>
                <a:gd name="connsiteY0" fmla="*/ 762388 h 3523876"/>
                <a:gd name="connsiteX1" fmla="*/ 3251552 w 13127072"/>
                <a:gd name="connsiteY1" fmla="*/ 3436 h 3523876"/>
                <a:gd name="connsiteX2" fmla="*/ 9405464 w 13127072"/>
                <a:gd name="connsiteY2" fmla="*/ 963556 h 3523876"/>
                <a:gd name="connsiteX3" fmla="*/ 13044776 w 13127072"/>
                <a:gd name="connsiteY3" fmla="*/ 460636 h 3523876"/>
                <a:gd name="connsiteX4" fmla="*/ 13044776 w 13127072"/>
                <a:gd name="connsiteY4" fmla="*/ 3514732 h 3523876"/>
                <a:gd name="connsiteX5" fmla="*/ 13127072 w 13127072"/>
                <a:gd name="connsiteY5" fmla="*/ 3505588 h 3523876"/>
                <a:gd name="connsiteX6" fmla="*/ 234032 w 13127072"/>
                <a:gd name="connsiteY6" fmla="*/ 3523876 h 3523876"/>
                <a:gd name="connsiteX7" fmla="*/ 234032 w 13127072"/>
                <a:gd name="connsiteY7" fmla="*/ 762388 h 3523876"/>
                <a:gd name="connsiteX0" fmla="*/ 41430 w 12934470"/>
                <a:gd name="connsiteY0" fmla="*/ 762388 h 3523876"/>
                <a:gd name="connsiteX1" fmla="*/ 3058950 w 12934470"/>
                <a:gd name="connsiteY1" fmla="*/ 3436 h 3523876"/>
                <a:gd name="connsiteX2" fmla="*/ 9212862 w 12934470"/>
                <a:gd name="connsiteY2" fmla="*/ 963556 h 3523876"/>
                <a:gd name="connsiteX3" fmla="*/ 12852174 w 12934470"/>
                <a:gd name="connsiteY3" fmla="*/ 460636 h 3523876"/>
                <a:gd name="connsiteX4" fmla="*/ 12852174 w 12934470"/>
                <a:gd name="connsiteY4" fmla="*/ 3514732 h 3523876"/>
                <a:gd name="connsiteX5" fmla="*/ 12934470 w 12934470"/>
                <a:gd name="connsiteY5" fmla="*/ 3505588 h 3523876"/>
                <a:gd name="connsiteX6" fmla="*/ 41430 w 12934470"/>
                <a:gd name="connsiteY6" fmla="*/ 3523876 h 3523876"/>
                <a:gd name="connsiteX7" fmla="*/ 41430 w 12934470"/>
                <a:gd name="connsiteY7" fmla="*/ 762388 h 3523876"/>
                <a:gd name="connsiteX0" fmla="*/ 41430 w 12934470"/>
                <a:gd name="connsiteY0" fmla="*/ 760525 h 3522013"/>
                <a:gd name="connsiteX1" fmla="*/ 3058950 w 12934470"/>
                <a:gd name="connsiteY1" fmla="*/ 1573 h 3522013"/>
                <a:gd name="connsiteX2" fmla="*/ 9212862 w 12934470"/>
                <a:gd name="connsiteY2" fmla="*/ 961693 h 3522013"/>
                <a:gd name="connsiteX3" fmla="*/ 12852174 w 12934470"/>
                <a:gd name="connsiteY3" fmla="*/ 458773 h 3522013"/>
                <a:gd name="connsiteX4" fmla="*/ 12852174 w 12934470"/>
                <a:gd name="connsiteY4" fmla="*/ 3512869 h 3522013"/>
                <a:gd name="connsiteX5" fmla="*/ 12934470 w 12934470"/>
                <a:gd name="connsiteY5" fmla="*/ 3503725 h 3522013"/>
                <a:gd name="connsiteX6" fmla="*/ 41430 w 12934470"/>
                <a:gd name="connsiteY6" fmla="*/ 3522013 h 3522013"/>
                <a:gd name="connsiteX7" fmla="*/ 41430 w 12934470"/>
                <a:gd name="connsiteY7" fmla="*/ 760525 h 3522013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9212862 w 12934470"/>
                <a:gd name="connsiteY3" fmla="*/ 963688 h 3524008"/>
                <a:gd name="connsiteX4" fmla="*/ 12852174 w 12934470"/>
                <a:gd name="connsiteY4" fmla="*/ 460768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9212862 w 12934470"/>
                <a:gd name="connsiteY3" fmla="*/ 963688 h 3524008"/>
                <a:gd name="connsiteX4" fmla="*/ 12852174 w 12934470"/>
                <a:gd name="connsiteY4" fmla="*/ 460768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9212862 w 12934470"/>
                <a:gd name="connsiteY3" fmla="*/ 963688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847102 w 12934470"/>
                <a:gd name="connsiteY3" fmla="*/ 991120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847102 w 12934470"/>
                <a:gd name="connsiteY3" fmla="*/ 991120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764806 w 12934470"/>
                <a:gd name="connsiteY3" fmla="*/ 917968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764806 w 12934470"/>
                <a:gd name="connsiteY3" fmla="*/ 917968 h 3524008"/>
                <a:gd name="connsiteX4" fmla="*/ 12824742 w 12934470"/>
                <a:gd name="connsiteY4" fmla="*/ 63450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2943614"/>
                <a:gd name="connsiteY0" fmla="*/ 762520 h 3524008"/>
                <a:gd name="connsiteX1" fmla="*/ 3058950 w 12943614"/>
                <a:gd name="connsiteY1" fmla="*/ 3568 h 3524008"/>
                <a:gd name="connsiteX2" fmla="*/ 5930166 w 12943614"/>
                <a:gd name="connsiteY2" fmla="*/ 497345 h 3524008"/>
                <a:gd name="connsiteX3" fmla="*/ 8764806 w 12943614"/>
                <a:gd name="connsiteY3" fmla="*/ 917968 h 3524008"/>
                <a:gd name="connsiteX4" fmla="*/ 12943614 w 12943614"/>
                <a:gd name="connsiteY4" fmla="*/ 524776 h 3524008"/>
                <a:gd name="connsiteX5" fmla="*/ 12852174 w 12943614"/>
                <a:gd name="connsiteY5" fmla="*/ 3514864 h 3524008"/>
                <a:gd name="connsiteX6" fmla="*/ 12934470 w 12943614"/>
                <a:gd name="connsiteY6" fmla="*/ 3505720 h 3524008"/>
                <a:gd name="connsiteX7" fmla="*/ 41430 w 12943614"/>
                <a:gd name="connsiteY7" fmla="*/ 3524008 h 3524008"/>
                <a:gd name="connsiteX8" fmla="*/ 41430 w 12943614"/>
                <a:gd name="connsiteY8" fmla="*/ 762520 h 3524008"/>
                <a:gd name="connsiteX0" fmla="*/ 41430 w 12943614"/>
                <a:gd name="connsiteY0" fmla="*/ 762520 h 3524008"/>
                <a:gd name="connsiteX1" fmla="*/ 3058950 w 12943614"/>
                <a:gd name="connsiteY1" fmla="*/ 3568 h 3524008"/>
                <a:gd name="connsiteX2" fmla="*/ 5930166 w 12943614"/>
                <a:gd name="connsiteY2" fmla="*/ 497345 h 3524008"/>
                <a:gd name="connsiteX3" fmla="*/ 8764806 w 12943614"/>
                <a:gd name="connsiteY3" fmla="*/ 917968 h 3524008"/>
                <a:gd name="connsiteX4" fmla="*/ 12943614 w 12943614"/>
                <a:gd name="connsiteY4" fmla="*/ 524776 h 3524008"/>
                <a:gd name="connsiteX5" fmla="*/ 12852174 w 12943614"/>
                <a:gd name="connsiteY5" fmla="*/ 3514864 h 3524008"/>
                <a:gd name="connsiteX6" fmla="*/ 12934470 w 12943614"/>
                <a:gd name="connsiteY6" fmla="*/ 3505720 h 3524008"/>
                <a:gd name="connsiteX7" fmla="*/ 41430 w 12943614"/>
                <a:gd name="connsiteY7" fmla="*/ 3524008 h 3524008"/>
                <a:gd name="connsiteX8" fmla="*/ 41430 w 12943614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764806 w 12934470"/>
                <a:gd name="connsiteY3" fmla="*/ 917968 h 3524008"/>
                <a:gd name="connsiteX4" fmla="*/ 12779022 w 12934470"/>
                <a:gd name="connsiteY4" fmla="*/ 543064 h 3524008"/>
                <a:gd name="connsiteX5" fmla="*/ 12852174 w 12934470"/>
                <a:gd name="connsiteY5" fmla="*/ 3514864 h 3524008"/>
                <a:gd name="connsiteX6" fmla="*/ 12934470 w 12934470"/>
                <a:gd name="connsiteY6" fmla="*/ 3505720 h 3524008"/>
                <a:gd name="connsiteX7" fmla="*/ 41430 w 12934470"/>
                <a:gd name="connsiteY7" fmla="*/ 3524008 h 3524008"/>
                <a:gd name="connsiteX8" fmla="*/ 41430 w 12934470"/>
                <a:gd name="connsiteY8" fmla="*/ 762520 h 3524008"/>
                <a:gd name="connsiteX0" fmla="*/ 41430 w 13035054"/>
                <a:gd name="connsiteY0" fmla="*/ 762520 h 3524008"/>
                <a:gd name="connsiteX1" fmla="*/ 3058950 w 13035054"/>
                <a:gd name="connsiteY1" fmla="*/ 3568 h 3524008"/>
                <a:gd name="connsiteX2" fmla="*/ 5930166 w 13035054"/>
                <a:gd name="connsiteY2" fmla="*/ 497345 h 3524008"/>
                <a:gd name="connsiteX3" fmla="*/ 8764806 w 13035054"/>
                <a:gd name="connsiteY3" fmla="*/ 917968 h 3524008"/>
                <a:gd name="connsiteX4" fmla="*/ 12779022 w 13035054"/>
                <a:gd name="connsiteY4" fmla="*/ 543064 h 3524008"/>
                <a:gd name="connsiteX5" fmla="*/ 13035054 w 13035054"/>
                <a:gd name="connsiteY5" fmla="*/ 3341128 h 3524008"/>
                <a:gd name="connsiteX6" fmla="*/ 12934470 w 13035054"/>
                <a:gd name="connsiteY6" fmla="*/ 3505720 h 3524008"/>
                <a:gd name="connsiteX7" fmla="*/ 41430 w 13035054"/>
                <a:gd name="connsiteY7" fmla="*/ 3524008 h 3524008"/>
                <a:gd name="connsiteX8" fmla="*/ 41430 w 13035054"/>
                <a:gd name="connsiteY8" fmla="*/ 762520 h 3524008"/>
                <a:gd name="connsiteX0" fmla="*/ 41430 w 12934470"/>
                <a:gd name="connsiteY0" fmla="*/ 762520 h 3524008"/>
                <a:gd name="connsiteX1" fmla="*/ 3058950 w 12934470"/>
                <a:gd name="connsiteY1" fmla="*/ 3568 h 3524008"/>
                <a:gd name="connsiteX2" fmla="*/ 5930166 w 12934470"/>
                <a:gd name="connsiteY2" fmla="*/ 497345 h 3524008"/>
                <a:gd name="connsiteX3" fmla="*/ 8764806 w 12934470"/>
                <a:gd name="connsiteY3" fmla="*/ 917968 h 3524008"/>
                <a:gd name="connsiteX4" fmla="*/ 12779022 w 12934470"/>
                <a:gd name="connsiteY4" fmla="*/ 543064 h 3524008"/>
                <a:gd name="connsiteX5" fmla="*/ 12934470 w 12934470"/>
                <a:gd name="connsiteY5" fmla="*/ 3505720 h 3524008"/>
                <a:gd name="connsiteX6" fmla="*/ 41430 w 12934470"/>
                <a:gd name="connsiteY6" fmla="*/ 3524008 h 3524008"/>
                <a:gd name="connsiteX7" fmla="*/ 41430 w 12934470"/>
                <a:gd name="connsiteY7" fmla="*/ 762520 h 3524008"/>
                <a:gd name="connsiteX0" fmla="*/ 41430 w 12861318"/>
                <a:gd name="connsiteY0" fmla="*/ 762520 h 3524008"/>
                <a:gd name="connsiteX1" fmla="*/ 3058950 w 12861318"/>
                <a:gd name="connsiteY1" fmla="*/ 3568 h 3524008"/>
                <a:gd name="connsiteX2" fmla="*/ 5930166 w 12861318"/>
                <a:gd name="connsiteY2" fmla="*/ 497345 h 3524008"/>
                <a:gd name="connsiteX3" fmla="*/ 8764806 w 12861318"/>
                <a:gd name="connsiteY3" fmla="*/ 917968 h 3524008"/>
                <a:gd name="connsiteX4" fmla="*/ 12779022 w 12861318"/>
                <a:gd name="connsiteY4" fmla="*/ 543064 h 3524008"/>
                <a:gd name="connsiteX5" fmla="*/ 12861318 w 12861318"/>
                <a:gd name="connsiteY5" fmla="*/ 3514864 h 3524008"/>
                <a:gd name="connsiteX6" fmla="*/ 41430 w 12861318"/>
                <a:gd name="connsiteY6" fmla="*/ 3524008 h 3524008"/>
                <a:gd name="connsiteX7" fmla="*/ 41430 w 12861318"/>
                <a:gd name="connsiteY7" fmla="*/ 762520 h 3524008"/>
                <a:gd name="connsiteX0" fmla="*/ 41430 w 12861318"/>
                <a:gd name="connsiteY0" fmla="*/ 529462 h 3290950"/>
                <a:gd name="connsiteX1" fmla="*/ 2876070 w 12861318"/>
                <a:gd name="connsiteY1" fmla="*/ 8254 h 3290950"/>
                <a:gd name="connsiteX2" fmla="*/ 5930166 w 12861318"/>
                <a:gd name="connsiteY2" fmla="*/ 264287 h 3290950"/>
                <a:gd name="connsiteX3" fmla="*/ 8764806 w 12861318"/>
                <a:gd name="connsiteY3" fmla="*/ 684910 h 3290950"/>
                <a:gd name="connsiteX4" fmla="*/ 12779022 w 12861318"/>
                <a:gd name="connsiteY4" fmla="*/ 310006 h 3290950"/>
                <a:gd name="connsiteX5" fmla="*/ 12861318 w 12861318"/>
                <a:gd name="connsiteY5" fmla="*/ 3281806 h 3290950"/>
                <a:gd name="connsiteX6" fmla="*/ 41430 w 12861318"/>
                <a:gd name="connsiteY6" fmla="*/ 3290950 h 3290950"/>
                <a:gd name="connsiteX7" fmla="*/ 41430 w 12861318"/>
                <a:gd name="connsiteY7" fmla="*/ 529462 h 3290950"/>
                <a:gd name="connsiteX0" fmla="*/ 41430 w 12861318"/>
                <a:gd name="connsiteY0" fmla="*/ 529462 h 3290950"/>
                <a:gd name="connsiteX1" fmla="*/ 2967510 w 12861318"/>
                <a:gd name="connsiteY1" fmla="*/ 8254 h 3290950"/>
                <a:gd name="connsiteX2" fmla="*/ 5930166 w 12861318"/>
                <a:gd name="connsiteY2" fmla="*/ 264287 h 3290950"/>
                <a:gd name="connsiteX3" fmla="*/ 8764806 w 12861318"/>
                <a:gd name="connsiteY3" fmla="*/ 684910 h 3290950"/>
                <a:gd name="connsiteX4" fmla="*/ 12779022 w 12861318"/>
                <a:gd name="connsiteY4" fmla="*/ 310006 h 3290950"/>
                <a:gd name="connsiteX5" fmla="*/ 12861318 w 12861318"/>
                <a:gd name="connsiteY5" fmla="*/ 3281806 h 3290950"/>
                <a:gd name="connsiteX6" fmla="*/ 41430 w 12861318"/>
                <a:gd name="connsiteY6" fmla="*/ 3290950 h 3290950"/>
                <a:gd name="connsiteX7" fmla="*/ 41430 w 12861318"/>
                <a:gd name="connsiteY7" fmla="*/ 529462 h 3290950"/>
                <a:gd name="connsiteX0" fmla="*/ 41430 w 12861318"/>
                <a:gd name="connsiteY0" fmla="*/ 429868 h 3191356"/>
                <a:gd name="connsiteX1" fmla="*/ 2985798 w 12861318"/>
                <a:gd name="connsiteY1" fmla="*/ 18388 h 3191356"/>
                <a:gd name="connsiteX2" fmla="*/ 5930166 w 12861318"/>
                <a:gd name="connsiteY2" fmla="*/ 164693 h 3191356"/>
                <a:gd name="connsiteX3" fmla="*/ 8764806 w 12861318"/>
                <a:gd name="connsiteY3" fmla="*/ 585316 h 3191356"/>
                <a:gd name="connsiteX4" fmla="*/ 12779022 w 12861318"/>
                <a:gd name="connsiteY4" fmla="*/ 210412 h 3191356"/>
                <a:gd name="connsiteX5" fmla="*/ 12861318 w 12861318"/>
                <a:gd name="connsiteY5" fmla="*/ 3182212 h 3191356"/>
                <a:gd name="connsiteX6" fmla="*/ 41430 w 12861318"/>
                <a:gd name="connsiteY6" fmla="*/ 3191356 h 3191356"/>
                <a:gd name="connsiteX7" fmla="*/ 41430 w 12861318"/>
                <a:gd name="connsiteY7" fmla="*/ 429868 h 3191356"/>
                <a:gd name="connsiteX0" fmla="*/ 41430 w 12861318"/>
                <a:gd name="connsiteY0" fmla="*/ 415554 h 3177042"/>
                <a:gd name="connsiteX1" fmla="*/ 2985798 w 12861318"/>
                <a:gd name="connsiteY1" fmla="*/ 4074 h 3177042"/>
                <a:gd name="connsiteX2" fmla="*/ 5966742 w 12861318"/>
                <a:gd name="connsiteY2" fmla="*/ 250963 h 3177042"/>
                <a:gd name="connsiteX3" fmla="*/ 8764806 w 12861318"/>
                <a:gd name="connsiteY3" fmla="*/ 571002 h 3177042"/>
                <a:gd name="connsiteX4" fmla="*/ 12779022 w 12861318"/>
                <a:gd name="connsiteY4" fmla="*/ 196098 h 3177042"/>
                <a:gd name="connsiteX5" fmla="*/ 12861318 w 12861318"/>
                <a:gd name="connsiteY5" fmla="*/ 3167898 h 3177042"/>
                <a:gd name="connsiteX6" fmla="*/ 41430 w 12861318"/>
                <a:gd name="connsiteY6" fmla="*/ 3177042 h 3177042"/>
                <a:gd name="connsiteX7" fmla="*/ 41430 w 12861318"/>
                <a:gd name="connsiteY7" fmla="*/ 415554 h 3177042"/>
                <a:gd name="connsiteX0" fmla="*/ 41430 w 12861318"/>
                <a:gd name="connsiteY0" fmla="*/ 329931 h 3091419"/>
                <a:gd name="connsiteX1" fmla="*/ 2930934 w 12861318"/>
                <a:gd name="connsiteY1" fmla="*/ 9891 h 3091419"/>
                <a:gd name="connsiteX2" fmla="*/ 5966742 w 12861318"/>
                <a:gd name="connsiteY2" fmla="*/ 165340 h 3091419"/>
                <a:gd name="connsiteX3" fmla="*/ 8764806 w 12861318"/>
                <a:gd name="connsiteY3" fmla="*/ 485379 h 3091419"/>
                <a:gd name="connsiteX4" fmla="*/ 12779022 w 12861318"/>
                <a:gd name="connsiteY4" fmla="*/ 110475 h 3091419"/>
                <a:gd name="connsiteX5" fmla="*/ 12861318 w 12861318"/>
                <a:gd name="connsiteY5" fmla="*/ 3082275 h 3091419"/>
                <a:gd name="connsiteX6" fmla="*/ 41430 w 12861318"/>
                <a:gd name="connsiteY6" fmla="*/ 3091419 h 3091419"/>
                <a:gd name="connsiteX7" fmla="*/ 41430 w 12861318"/>
                <a:gd name="connsiteY7" fmla="*/ 329931 h 3091419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764806 w 12861318"/>
                <a:gd name="connsiteY3" fmla="*/ 476001 h 3082041"/>
                <a:gd name="connsiteX4" fmla="*/ 12779022 w 12861318"/>
                <a:gd name="connsiteY4" fmla="*/ 10109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801382 w 12861318"/>
                <a:gd name="connsiteY3" fmla="*/ 558297 h 3082041"/>
                <a:gd name="connsiteX4" fmla="*/ 12779022 w 12861318"/>
                <a:gd name="connsiteY4" fmla="*/ 10109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801382 w 12861318"/>
                <a:gd name="connsiteY3" fmla="*/ 558297 h 3082041"/>
                <a:gd name="connsiteX4" fmla="*/ 12806454 w 12861318"/>
                <a:gd name="connsiteY4" fmla="*/ 5537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938542 w 12861318"/>
                <a:gd name="connsiteY3" fmla="*/ 540009 h 3082041"/>
                <a:gd name="connsiteX4" fmla="*/ 12806454 w 12861318"/>
                <a:gd name="connsiteY4" fmla="*/ 5537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6039894 w 12861318"/>
                <a:gd name="connsiteY2" fmla="*/ 265690 h 3082041"/>
                <a:gd name="connsiteX3" fmla="*/ 8938542 w 12861318"/>
                <a:gd name="connsiteY3" fmla="*/ 540009 h 3082041"/>
                <a:gd name="connsiteX4" fmla="*/ 12806454 w 12861318"/>
                <a:gd name="connsiteY4" fmla="*/ 5537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20553 h 3082041"/>
                <a:gd name="connsiteX1" fmla="*/ 2930934 w 12861318"/>
                <a:gd name="connsiteY1" fmla="*/ 513 h 3082041"/>
                <a:gd name="connsiteX2" fmla="*/ 5600982 w 12861318"/>
                <a:gd name="connsiteY2" fmla="*/ 265690 h 3082041"/>
                <a:gd name="connsiteX3" fmla="*/ 8938542 w 12861318"/>
                <a:gd name="connsiteY3" fmla="*/ 540009 h 3082041"/>
                <a:gd name="connsiteX4" fmla="*/ 12806454 w 12861318"/>
                <a:gd name="connsiteY4" fmla="*/ 55377 h 3082041"/>
                <a:gd name="connsiteX5" fmla="*/ 12861318 w 12861318"/>
                <a:gd name="connsiteY5" fmla="*/ 3072897 h 3082041"/>
                <a:gd name="connsiteX6" fmla="*/ 41430 w 12861318"/>
                <a:gd name="connsiteY6" fmla="*/ 3082041 h 3082041"/>
                <a:gd name="connsiteX7" fmla="*/ 41430 w 12861318"/>
                <a:gd name="connsiteY7" fmla="*/ 320553 h 3082041"/>
                <a:gd name="connsiteX0" fmla="*/ 41430 w 12861318"/>
                <a:gd name="connsiteY0" fmla="*/ 311449 h 3072937"/>
                <a:gd name="connsiteX1" fmla="*/ 2336574 w 12861318"/>
                <a:gd name="connsiteY1" fmla="*/ 553 h 3072937"/>
                <a:gd name="connsiteX2" fmla="*/ 5600982 w 12861318"/>
                <a:gd name="connsiteY2" fmla="*/ 256586 h 3072937"/>
                <a:gd name="connsiteX3" fmla="*/ 8938542 w 12861318"/>
                <a:gd name="connsiteY3" fmla="*/ 530905 h 3072937"/>
                <a:gd name="connsiteX4" fmla="*/ 12806454 w 12861318"/>
                <a:gd name="connsiteY4" fmla="*/ 46273 h 3072937"/>
                <a:gd name="connsiteX5" fmla="*/ 12861318 w 12861318"/>
                <a:gd name="connsiteY5" fmla="*/ 3063793 h 3072937"/>
                <a:gd name="connsiteX6" fmla="*/ 41430 w 12861318"/>
                <a:gd name="connsiteY6" fmla="*/ 3072937 h 3072937"/>
                <a:gd name="connsiteX7" fmla="*/ 41430 w 12861318"/>
                <a:gd name="connsiteY7" fmla="*/ 311449 h 3072937"/>
                <a:gd name="connsiteX0" fmla="*/ 50580 w 12852180"/>
                <a:gd name="connsiteY0" fmla="*/ 377111 h 3074591"/>
                <a:gd name="connsiteX1" fmla="*/ 2327436 w 12852180"/>
                <a:gd name="connsiteY1" fmla="*/ 2207 h 3074591"/>
                <a:gd name="connsiteX2" fmla="*/ 5591844 w 12852180"/>
                <a:gd name="connsiteY2" fmla="*/ 258240 h 3074591"/>
                <a:gd name="connsiteX3" fmla="*/ 8929404 w 12852180"/>
                <a:gd name="connsiteY3" fmla="*/ 532559 h 3074591"/>
                <a:gd name="connsiteX4" fmla="*/ 12797316 w 12852180"/>
                <a:gd name="connsiteY4" fmla="*/ 47927 h 3074591"/>
                <a:gd name="connsiteX5" fmla="*/ 12852180 w 12852180"/>
                <a:gd name="connsiteY5" fmla="*/ 3065447 h 3074591"/>
                <a:gd name="connsiteX6" fmla="*/ 32292 w 12852180"/>
                <a:gd name="connsiteY6" fmla="*/ 3074591 h 3074591"/>
                <a:gd name="connsiteX7" fmla="*/ 50580 w 12852180"/>
                <a:gd name="connsiteY7" fmla="*/ 377111 h 3074591"/>
                <a:gd name="connsiteX0" fmla="*/ 50580 w 12852180"/>
                <a:gd name="connsiteY0" fmla="*/ 377111 h 3074591"/>
                <a:gd name="connsiteX1" fmla="*/ 2327436 w 12852180"/>
                <a:gd name="connsiteY1" fmla="*/ 2207 h 3074591"/>
                <a:gd name="connsiteX2" fmla="*/ 5591844 w 12852180"/>
                <a:gd name="connsiteY2" fmla="*/ 258240 h 3074591"/>
                <a:gd name="connsiteX3" fmla="*/ 8929404 w 12852180"/>
                <a:gd name="connsiteY3" fmla="*/ 532559 h 3074591"/>
                <a:gd name="connsiteX4" fmla="*/ 12797316 w 12852180"/>
                <a:gd name="connsiteY4" fmla="*/ 47927 h 3074591"/>
                <a:gd name="connsiteX5" fmla="*/ 12852180 w 12852180"/>
                <a:gd name="connsiteY5" fmla="*/ 3065447 h 3074591"/>
                <a:gd name="connsiteX6" fmla="*/ 32292 w 12852180"/>
                <a:gd name="connsiteY6" fmla="*/ 3074591 h 3074591"/>
                <a:gd name="connsiteX7" fmla="*/ 50580 w 12852180"/>
                <a:gd name="connsiteY7" fmla="*/ 377111 h 3074591"/>
                <a:gd name="connsiteX0" fmla="*/ 342780 w 12824340"/>
                <a:gd name="connsiteY0" fmla="*/ 302146 h 3072778"/>
                <a:gd name="connsiteX1" fmla="*/ 2299596 w 12824340"/>
                <a:gd name="connsiteY1" fmla="*/ 394 h 3072778"/>
                <a:gd name="connsiteX2" fmla="*/ 5564004 w 12824340"/>
                <a:gd name="connsiteY2" fmla="*/ 256427 h 3072778"/>
                <a:gd name="connsiteX3" fmla="*/ 8901564 w 12824340"/>
                <a:gd name="connsiteY3" fmla="*/ 530746 h 3072778"/>
                <a:gd name="connsiteX4" fmla="*/ 12769476 w 12824340"/>
                <a:gd name="connsiteY4" fmla="*/ 46114 h 3072778"/>
                <a:gd name="connsiteX5" fmla="*/ 12824340 w 12824340"/>
                <a:gd name="connsiteY5" fmla="*/ 3063634 h 3072778"/>
                <a:gd name="connsiteX6" fmla="*/ 4452 w 12824340"/>
                <a:gd name="connsiteY6" fmla="*/ 3072778 h 3072778"/>
                <a:gd name="connsiteX7" fmla="*/ 342780 w 12824340"/>
                <a:gd name="connsiteY7" fmla="*/ 302146 h 3072778"/>
                <a:gd name="connsiteX0" fmla="*/ 61974 w 12543534"/>
                <a:gd name="connsiteY0" fmla="*/ 302146 h 3063634"/>
                <a:gd name="connsiteX1" fmla="*/ 2018790 w 12543534"/>
                <a:gd name="connsiteY1" fmla="*/ 394 h 3063634"/>
                <a:gd name="connsiteX2" fmla="*/ 5283198 w 12543534"/>
                <a:gd name="connsiteY2" fmla="*/ 256427 h 3063634"/>
                <a:gd name="connsiteX3" fmla="*/ 8620758 w 12543534"/>
                <a:gd name="connsiteY3" fmla="*/ 530746 h 3063634"/>
                <a:gd name="connsiteX4" fmla="*/ 12488670 w 12543534"/>
                <a:gd name="connsiteY4" fmla="*/ 46114 h 3063634"/>
                <a:gd name="connsiteX5" fmla="*/ 12543534 w 12543534"/>
                <a:gd name="connsiteY5" fmla="*/ 3063634 h 3063634"/>
                <a:gd name="connsiteX6" fmla="*/ 25398 w 12543534"/>
                <a:gd name="connsiteY6" fmla="*/ 3017914 h 3063634"/>
                <a:gd name="connsiteX7" fmla="*/ 61974 w 12543534"/>
                <a:gd name="connsiteY7" fmla="*/ 302146 h 3063634"/>
                <a:gd name="connsiteX0" fmla="*/ 36576 w 12518136"/>
                <a:gd name="connsiteY0" fmla="*/ 302146 h 3063634"/>
                <a:gd name="connsiteX1" fmla="*/ 1993392 w 12518136"/>
                <a:gd name="connsiteY1" fmla="*/ 394 h 3063634"/>
                <a:gd name="connsiteX2" fmla="*/ 5257800 w 12518136"/>
                <a:gd name="connsiteY2" fmla="*/ 256427 h 3063634"/>
                <a:gd name="connsiteX3" fmla="*/ 8595360 w 12518136"/>
                <a:gd name="connsiteY3" fmla="*/ 530746 h 3063634"/>
                <a:gd name="connsiteX4" fmla="*/ 12463272 w 12518136"/>
                <a:gd name="connsiteY4" fmla="*/ 46114 h 3063634"/>
                <a:gd name="connsiteX5" fmla="*/ 12518136 w 12518136"/>
                <a:gd name="connsiteY5" fmla="*/ 3063634 h 3063634"/>
                <a:gd name="connsiteX6" fmla="*/ 0 w 12518136"/>
                <a:gd name="connsiteY6" fmla="*/ 3017914 h 3063634"/>
                <a:gd name="connsiteX7" fmla="*/ 36576 w 12518136"/>
                <a:gd name="connsiteY7" fmla="*/ 302146 h 3063634"/>
                <a:gd name="connsiteX0" fmla="*/ 91440 w 12518136"/>
                <a:gd name="connsiteY0" fmla="*/ 311448 h 3063792"/>
                <a:gd name="connsiteX1" fmla="*/ 1993392 w 12518136"/>
                <a:gd name="connsiteY1" fmla="*/ 552 h 3063792"/>
                <a:gd name="connsiteX2" fmla="*/ 5257800 w 12518136"/>
                <a:gd name="connsiteY2" fmla="*/ 256585 h 3063792"/>
                <a:gd name="connsiteX3" fmla="*/ 8595360 w 12518136"/>
                <a:gd name="connsiteY3" fmla="*/ 530904 h 3063792"/>
                <a:gd name="connsiteX4" fmla="*/ 12463272 w 12518136"/>
                <a:gd name="connsiteY4" fmla="*/ 46272 h 3063792"/>
                <a:gd name="connsiteX5" fmla="*/ 12518136 w 12518136"/>
                <a:gd name="connsiteY5" fmla="*/ 3063792 h 3063792"/>
                <a:gd name="connsiteX6" fmla="*/ 0 w 12518136"/>
                <a:gd name="connsiteY6" fmla="*/ 3018072 h 3063792"/>
                <a:gd name="connsiteX7" fmla="*/ 91440 w 12518136"/>
                <a:gd name="connsiteY7" fmla="*/ 311448 h 3063792"/>
                <a:gd name="connsiteX0" fmla="*/ 82296 w 12508992"/>
                <a:gd name="connsiteY0" fmla="*/ 311448 h 3063792"/>
                <a:gd name="connsiteX1" fmla="*/ 1984248 w 12508992"/>
                <a:gd name="connsiteY1" fmla="*/ 552 h 3063792"/>
                <a:gd name="connsiteX2" fmla="*/ 5248656 w 12508992"/>
                <a:gd name="connsiteY2" fmla="*/ 256585 h 3063792"/>
                <a:gd name="connsiteX3" fmla="*/ 8586216 w 12508992"/>
                <a:gd name="connsiteY3" fmla="*/ 530904 h 3063792"/>
                <a:gd name="connsiteX4" fmla="*/ 12454128 w 12508992"/>
                <a:gd name="connsiteY4" fmla="*/ 46272 h 3063792"/>
                <a:gd name="connsiteX5" fmla="*/ 12508992 w 12508992"/>
                <a:gd name="connsiteY5" fmla="*/ 3063792 h 3063792"/>
                <a:gd name="connsiteX6" fmla="*/ 0 w 12508992"/>
                <a:gd name="connsiteY6" fmla="*/ 3008928 h 3063792"/>
                <a:gd name="connsiteX7" fmla="*/ 82296 w 12508992"/>
                <a:gd name="connsiteY7" fmla="*/ 311448 h 3063792"/>
                <a:gd name="connsiteX0" fmla="*/ 82296 w 12508992"/>
                <a:gd name="connsiteY0" fmla="*/ 311448 h 3063792"/>
                <a:gd name="connsiteX1" fmla="*/ 1984248 w 12508992"/>
                <a:gd name="connsiteY1" fmla="*/ 552 h 3063792"/>
                <a:gd name="connsiteX2" fmla="*/ 5248656 w 12508992"/>
                <a:gd name="connsiteY2" fmla="*/ 256585 h 3063792"/>
                <a:gd name="connsiteX3" fmla="*/ 8586216 w 12508992"/>
                <a:gd name="connsiteY3" fmla="*/ 530904 h 3063792"/>
                <a:gd name="connsiteX4" fmla="*/ 12454128 w 12508992"/>
                <a:gd name="connsiteY4" fmla="*/ 46272 h 3063792"/>
                <a:gd name="connsiteX5" fmla="*/ 12508992 w 12508992"/>
                <a:gd name="connsiteY5" fmla="*/ 3063792 h 3063792"/>
                <a:gd name="connsiteX6" fmla="*/ 0 w 12508992"/>
                <a:gd name="connsiteY6" fmla="*/ 3008928 h 3063792"/>
                <a:gd name="connsiteX7" fmla="*/ 82296 w 12508992"/>
                <a:gd name="connsiteY7" fmla="*/ 311448 h 3063792"/>
                <a:gd name="connsiteX0" fmla="*/ 91440 w 12508992"/>
                <a:gd name="connsiteY0" fmla="*/ 311448 h 3063792"/>
                <a:gd name="connsiteX1" fmla="*/ 1984248 w 12508992"/>
                <a:gd name="connsiteY1" fmla="*/ 552 h 3063792"/>
                <a:gd name="connsiteX2" fmla="*/ 5248656 w 12508992"/>
                <a:gd name="connsiteY2" fmla="*/ 256585 h 3063792"/>
                <a:gd name="connsiteX3" fmla="*/ 8586216 w 12508992"/>
                <a:gd name="connsiteY3" fmla="*/ 530904 h 3063792"/>
                <a:gd name="connsiteX4" fmla="*/ 12454128 w 12508992"/>
                <a:gd name="connsiteY4" fmla="*/ 46272 h 3063792"/>
                <a:gd name="connsiteX5" fmla="*/ 12508992 w 12508992"/>
                <a:gd name="connsiteY5" fmla="*/ 3063792 h 3063792"/>
                <a:gd name="connsiteX6" fmla="*/ 0 w 12508992"/>
                <a:gd name="connsiteY6" fmla="*/ 3008928 h 3063792"/>
                <a:gd name="connsiteX7" fmla="*/ 91440 w 12508992"/>
                <a:gd name="connsiteY7" fmla="*/ 311448 h 3063792"/>
                <a:gd name="connsiteX0" fmla="*/ 91440 w 12472416"/>
                <a:gd name="connsiteY0" fmla="*/ 311448 h 3072936"/>
                <a:gd name="connsiteX1" fmla="*/ 1984248 w 12472416"/>
                <a:gd name="connsiteY1" fmla="*/ 552 h 3072936"/>
                <a:gd name="connsiteX2" fmla="*/ 5248656 w 12472416"/>
                <a:gd name="connsiteY2" fmla="*/ 256585 h 3072936"/>
                <a:gd name="connsiteX3" fmla="*/ 8586216 w 12472416"/>
                <a:gd name="connsiteY3" fmla="*/ 530904 h 3072936"/>
                <a:gd name="connsiteX4" fmla="*/ 12454128 w 12472416"/>
                <a:gd name="connsiteY4" fmla="*/ 46272 h 3072936"/>
                <a:gd name="connsiteX5" fmla="*/ 12472416 w 12472416"/>
                <a:gd name="connsiteY5" fmla="*/ 3072936 h 3072936"/>
                <a:gd name="connsiteX6" fmla="*/ 0 w 12472416"/>
                <a:gd name="connsiteY6" fmla="*/ 3008928 h 3072936"/>
                <a:gd name="connsiteX7" fmla="*/ 91440 w 12472416"/>
                <a:gd name="connsiteY7" fmla="*/ 311448 h 3072936"/>
                <a:gd name="connsiteX0" fmla="*/ 91440 w 12454128"/>
                <a:gd name="connsiteY0" fmla="*/ 311448 h 3036360"/>
                <a:gd name="connsiteX1" fmla="*/ 1984248 w 12454128"/>
                <a:gd name="connsiteY1" fmla="*/ 552 h 3036360"/>
                <a:gd name="connsiteX2" fmla="*/ 5248656 w 12454128"/>
                <a:gd name="connsiteY2" fmla="*/ 256585 h 3036360"/>
                <a:gd name="connsiteX3" fmla="*/ 8586216 w 12454128"/>
                <a:gd name="connsiteY3" fmla="*/ 530904 h 3036360"/>
                <a:gd name="connsiteX4" fmla="*/ 12454128 w 12454128"/>
                <a:gd name="connsiteY4" fmla="*/ 46272 h 3036360"/>
                <a:gd name="connsiteX5" fmla="*/ 12316968 w 12454128"/>
                <a:gd name="connsiteY5" fmla="*/ 3036360 h 3036360"/>
                <a:gd name="connsiteX6" fmla="*/ 0 w 12454128"/>
                <a:gd name="connsiteY6" fmla="*/ 3008928 h 3036360"/>
                <a:gd name="connsiteX7" fmla="*/ 91440 w 12454128"/>
                <a:gd name="connsiteY7" fmla="*/ 311448 h 3036360"/>
                <a:gd name="connsiteX0" fmla="*/ 91440 w 12316968"/>
                <a:gd name="connsiteY0" fmla="*/ 311448 h 3036360"/>
                <a:gd name="connsiteX1" fmla="*/ 1984248 w 12316968"/>
                <a:gd name="connsiteY1" fmla="*/ 552 h 3036360"/>
                <a:gd name="connsiteX2" fmla="*/ 5248656 w 12316968"/>
                <a:gd name="connsiteY2" fmla="*/ 256585 h 3036360"/>
                <a:gd name="connsiteX3" fmla="*/ 8586216 w 12316968"/>
                <a:gd name="connsiteY3" fmla="*/ 530904 h 3036360"/>
                <a:gd name="connsiteX4" fmla="*/ 12280392 w 12316968"/>
                <a:gd name="connsiteY4" fmla="*/ 64560 h 3036360"/>
                <a:gd name="connsiteX5" fmla="*/ 12316968 w 12316968"/>
                <a:gd name="connsiteY5" fmla="*/ 3036360 h 3036360"/>
                <a:gd name="connsiteX6" fmla="*/ 0 w 12316968"/>
                <a:gd name="connsiteY6" fmla="*/ 3008928 h 3036360"/>
                <a:gd name="connsiteX7" fmla="*/ 91440 w 12316968"/>
                <a:gd name="connsiteY7" fmla="*/ 311448 h 3036360"/>
                <a:gd name="connsiteX0" fmla="*/ 91440 w 12280392"/>
                <a:gd name="connsiteY0" fmla="*/ 311448 h 3045504"/>
                <a:gd name="connsiteX1" fmla="*/ 1984248 w 12280392"/>
                <a:gd name="connsiteY1" fmla="*/ 552 h 3045504"/>
                <a:gd name="connsiteX2" fmla="*/ 5248656 w 12280392"/>
                <a:gd name="connsiteY2" fmla="*/ 256585 h 3045504"/>
                <a:gd name="connsiteX3" fmla="*/ 8586216 w 12280392"/>
                <a:gd name="connsiteY3" fmla="*/ 530904 h 3045504"/>
                <a:gd name="connsiteX4" fmla="*/ 12280392 w 12280392"/>
                <a:gd name="connsiteY4" fmla="*/ 64560 h 3045504"/>
                <a:gd name="connsiteX5" fmla="*/ 12198096 w 12280392"/>
                <a:gd name="connsiteY5" fmla="*/ 3045504 h 3045504"/>
                <a:gd name="connsiteX6" fmla="*/ 0 w 12280392"/>
                <a:gd name="connsiteY6" fmla="*/ 3008928 h 3045504"/>
                <a:gd name="connsiteX7" fmla="*/ 91440 w 12280392"/>
                <a:gd name="connsiteY7" fmla="*/ 311448 h 3045504"/>
                <a:gd name="connsiteX0" fmla="*/ 91440 w 12280392"/>
                <a:gd name="connsiteY0" fmla="*/ 311448 h 3054648"/>
                <a:gd name="connsiteX1" fmla="*/ 1984248 w 12280392"/>
                <a:gd name="connsiteY1" fmla="*/ 552 h 3054648"/>
                <a:gd name="connsiteX2" fmla="*/ 5248656 w 12280392"/>
                <a:gd name="connsiteY2" fmla="*/ 256585 h 3054648"/>
                <a:gd name="connsiteX3" fmla="*/ 8586216 w 12280392"/>
                <a:gd name="connsiteY3" fmla="*/ 530904 h 3054648"/>
                <a:gd name="connsiteX4" fmla="*/ 12280392 w 12280392"/>
                <a:gd name="connsiteY4" fmla="*/ 64560 h 3054648"/>
                <a:gd name="connsiteX5" fmla="*/ 12079224 w 12280392"/>
                <a:gd name="connsiteY5" fmla="*/ 3054648 h 3054648"/>
                <a:gd name="connsiteX6" fmla="*/ 0 w 12280392"/>
                <a:gd name="connsiteY6" fmla="*/ 3008928 h 3054648"/>
                <a:gd name="connsiteX7" fmla="*/ 91440 w 12280392"/>
                <a:gd name="connsiteY7" fmla="*/ 311448 h 3054648"/>
                <a:gd name="connsiteX0" fmla="*/ 91440 w 12280392"/>
                <a:gd name="connsiteY0" fmla="*/ 311448 h 3008928"/>
                <a:gd name="connsiteX1" fmla="*/ 1984248 w 12280392"/>
                <a:gd name="connsiteY1" fmla="*/ 552 h 3008928"/>
                <a:gd name="connsiteX2" fmla="*/ 5248656 w 12280392"/>
                <a:gd name="connsiteY2" fmla="*/ 256585 h 3008928"/>
                <a:gd name="connsiteX3" fmla="*/ 8586216 w 12280392"/>
                <a:gd name="connsiteY3" fmla="*/ 530904 h 3008928"/>
                <a:gd name="connsiteX4" fmla="*/ 12280392 w 12280392"/>
                <a:gd name="connsiteY4" fmla="*/ 64560 h 3008928"/>
                <a:gd name="connsiteX5" fmla="*/ 12271248 w 12280392"/>
                <a:gd name="connsiteY5" fmla="*/ 2377992 h 3008928"/>
                <a:gd name="connsiteX6" fmla="*/ 0 w 12280392"/>
                <a:gd name="connsiteY6" fmla="*/ 3008928 h 3008928"/>
                <a:gd name="connsiteX7" fmla="*/ 91440 w 12280392"/>
                <a:gd name="connsiteY7" fmla="*/ 311448 h 3008928"/>
                <a:gd name="connsiteX0" fmla="*/ 21863 w 12210815"/>
                <a:gd name="connsiteY0" fmla="*/ 311448 h 2460288"/>
                <a:gd name="connsiteX1" fmla="*/ 1914671 w 12210815"/>
                <a:gd name="connsiteY1" fmla="*/ 552 h 2460288"/>
                <a:gd name="connsiteX2" fmla="*/ 5179079 w 12210815"/>
                <a:gd name="connsiteY2" fmla="*/ 256585 h 2460288"/>
                <a:gd name="connsiteX3" fmla="*/ 8516639 w 12210815"/>
                <a:gd name="connsiteY3" fmla="*/ 530904 h 2460288"/>
                <a:gd name="connsiteX4" fmla="*/ 12210815 w 12210815"/>
                <a:gd name="connsiteY4" fmla="*/ 64560 h 2460288"/>
                <a:gd name="connsiteX5" fmla="*/ 12201671 w 12210815"/>
                <a:gd name="connsiteY5" fmla="*/ 2377992 h 2460288"/>
                <a:gd name="connsiteX6" fmla="*/ 21863 w 12210815"/>
                <a:gd name="connsiteY6" fmla="*/ 2460288 h 2460288"/>
                <a:gd name="connsiteX7" fmla="*/ 21863 w 12210815"/>
                <a:gd name="connsiteY7" fmla="*/ 311448 h 2460288"/>
                <a:gd name="connsiteX0" fmla="*/ 23434 w 12212386"/>
                <a:gd name="connsiteY0" fmla="*/ 311448 h 2377992"/>
                <a:gd name="connsiteX1" fmla="*/ 1916242 w 12212386"/>
                <a:gd name="connsiteY1" fmla="*/ 552 h 2377992"/>
                <a:gd name="connsiteX2" fmla="*/ 5180650 w 12212386"/>
                <a:gd name="connsiteY2" fmla="*/ 256585 h 2377992"/>
                <a:gd name="connsiteX3" fmla="*/ 8518210 w 12212386"/>
                <a:gd name="connsiteY3" fmla="*/ 530904 h 2377992"/>
                <a:gd name="connsiteX4" fmla="*/ 12212386 w 12212386"/>
                <a:gd name="connsiteY4" fmla="*/ 64560 h 2377992"/>
                <a:gd name="connsiteX5" fmla="*/ 12203242 w 12212386"/>
                <a:gd name="connsiteY5" fmla="*/ 2377992 h 2377992"/>
                <a:gd name="connsiteX6" fmla="*/ 14290 w 12212386"/>
                <a:gd name="connsiteY6" fmla="*/ 2057952 h 2377992"/>
                <a:gd name="connsiteX7" fmla="*/ 23434 w 12212386"/>
                <a:gd name="connsiteY7" fmla="*/ 311448 h 2377992"/>
                <a:gd name="connsiteX0" fmla="*/ 23434 w 12212386"/>
                <a:gd name="connsiteY0" fmla="*/ 311448 h 2377992"/>
                <a:gd name="connsiteX1" fmla="*/ 1916242 w 12212386"/>
                <a:gd name="connsiteY1" fmla="*/ 552 h 2377992"/>
                <a:gd name="connsiteX2" fmla="*/ 5180650 w 12212386"/>
                <a:gd name="connsiteY2" fmla="*/ 256585 h 2377992"/>
                <a:gd name="connsiteX3" fmla="*/ 8518210 w 12212386"/>
                <a:gd name="connsiteY3" fmla="*/ 530904 h 2377992"/>
                <a:gd name="connsiteX4" fmla="*/ 12212386 w 12212386"/>
                <a:gd name="connsiteY4" fmla="*/ 64560 h 2377992"/>
                <a:gd name="connsiteX5" fmla="*/ 12203242 w 12212386"/>
                <a:gd name="connsiteY5" fmla="*/ 2377992 h 2377992"/>
                <a:gd name="connsiteX6" fmla="*/ 14290 w 12212386"/>
                <a:gd name="connsiteY6" fmla="*/ 2368848 h 2377992"/>
                <a:gd name="connsiteX7" fmla="*/ 23434 w 12212386"/>
                <a:gd name="connsiteY7" fmla="*/ 311448 h 2377992"/>
                <a:gd name="connsiteX0" fmla="*/ 9144 w 12198096"/>
                <a:gd name="connsiteY0" fmla="*/ 311448 h 2377992"/>
                <a:gd name="connsiteX1" fmla="*/ 1901952 w 12198096"/>
                <a:gd name="connsiteY1" fmla="*/ 552 h 2377992"/>
                <a:gd name="connsiteX2" fmla="*/ 5166360 w 12198096"/>
                <a:gd name="connsiteY2" fmla="*/ 256585 h 2377992"/>
                <a:gd name="connsiteX3" fmla="*/ 8503920 w 12198096"/>
                <a:gd name="connsiteY3" fmla="*/ 530904 h 2377992"/>
                <a:gd name="connsiteX4" fmla="*/ 12198096 w 12198096"/>
                <a:gd name="connsiteY4" fmla="*/ 64560 h 2377992"/>
                <a:gd name="connsiteX5" fmla="*/ 12188952 w 12198096"/>
                <a:gd name="connsiteY5" fmla="*/ 2377992 h 2377992"/>
                <a:gd name="connsiteX6" fmla="*/ 0 w 12198096"/>
                <a:gd name="connsiteY6" fmla="*/ 2368848 h 2377992"/>
                <a:gd name="connsiteX7" fmla="*/ 9144 w 12198096"/>
                <a:gd name="connsiteY7" fmla="*/ 311448 h 2377992"/>
                <a:gd name="connsiteX0" fmla="*/ 9144 w 12198096"/>
                <a:gd name="connsiteY0" fmla="*/ 311448 h 2377992"/>
                <a:gd name="connsiteX1" fmla="*/ 1901952 w 12198096"/>
                <a:gd name="connsiteY1" fmla="*/ 552 h 2377992"/>
                <a:gd name="connsiteX2" fmla="*/ 5166360 w 12198096"/>
                <a:gd name="connsiteY2" fmla="*/ 256585 h 2377992"/>
                <a:gd name="connsiteX3" fmla="*/ 8503920 w 12198096"/>
                <a:gd name="connsiteY3" fmla="*/ 530904 h 2377992"/>
                <a:gd name="connsiteX4" fmla="*/ 12198096 w 12198096"/>
                <a:gd name="connsiteY4" fmla="*/ 64560 h 2377992"/>
                <a:gd name="connsiteX5" fmla="*/ 12188952 w 12198096"/>
                <a:gd name="connsiteY5" fmla="*/ 2377992 h 2377992"/>
                <a:gd name="connsiteX6" fmla="*/ 0 w 12198096"/>
                <a:gd name="connsiteY6" fmla="*/ 2368848 h 2377992"/>
                <a:gd name="connsiteX7" fmla="*/ 9144 w 12198096"/>
                <a:gd name="connsiteY7" fmla="*/ 311448 h 2377992"/>
                <a:gd name="connsiteX0" fmla="*/ 31446 w 12198096"/>
                <a:gd name="connsiteY0" fmla="*/ 317131 h 2378100"/>
                <a:gd name="connsiteX1" fmla="*/ 1901952 w 12198096"/>
                <a:gd name="connsiteY1" fmla="*/ 660 h 2378100"/>
                <a:gd name="connsiteX2" fmla="*/ 5166360 w 12198096"/>
                <a:gd name="connsiteY2" fmla="*/ 256693 h 2378100"/>
                <a:gd name="connsiteX3" fmla="*/ 8503920 w 12198096"/>
                <a:gd name="connsiteY3" fmla="*/ 531012 h 2378100"/>
                <a:gd name="connsiteX4" fmla="*/ 12198096 w 12198096"/>
                <a:gd name="connsiteY4" fmla="*/ 64668 h 2378100"/>
                <a:gd name="connsiteX5" fmla="*/ 12188952 w 12198096"/>
                <a:gd name="connsiteY5" fmla="*/ 2378100 h 2378100"/>
                <a:gd name="connsiteX6" fmla="*/ 0 w 12198096"/>
                <a:gd name="connsiteY6" fmla="*/ 2368956 h 2378100"/>
                <a:gd name="connsiteX7" fmla="*/ 31446 w 12198096"/>
                <a:gd name="connsiteY7" fmla="*/ 317131 h 2378100"/>
                <a:gd name="connsiteX0" fmla="*/ 14720 w 12198096"/>
                <a:gd name="connsiteY0" fmla="*/ 322822 h 2378215"/>
                <a:gd name="connsiteX1" fmla="*/ 1901952 w 12198096"/>
                <a:gd name="connsiteY1" fmla="*/ 775 h 2378215"/>
                <a:gd name="connsiteX2" fmla="*/ 5166360 w 12198096"/>
                <a:gd name="connsiteY2" fmla="*/ 256808 h 2378215"/>
                <a:gd name="connsiteX3" fmla="*/ 8503920 w 12198096"/>
                <a:gd name="connsiteY3" fmla="*/ 531127 h 2378215"/>
                <a:gd name="connsiteX4" fmla="*/ 12198096 w 12198096"/>
                <a:gd name="connsiteY4" fmla="*/ 64783 h 2378215"/>
                <a:gd name="connsiteX5" fmla="*/ 12188952 w 12198096"/>
                <a:gd name="connsiteY5" fmla="*/ 2378215 h 2378215"/>
                <a:gd name="connsiteX6" fmla="*/ 0 w 12198096"/>
                <a:gd name="connsiteY6" fmla="*/ 2369071 h 2378215"/>
                <a:gd name="connsiteX7" fmla="*/ 14720 w 12198096"/>
                <a:gd name="connsiteY7" fmla="*/ 322822 h 2378215"/>
                <a:gd name="connsiteX0" fmla="*/ 4365 w 12221195"/>
                <a:gd name="connsiteY0" fmla="*/ 151486 h 2429904"/>
                <a:gd name="connsiteX1" fmla="*/ 1925051 w 12221195"/>
                <a:gd name="connsiteY1" fmla="*/ 52464 h 2429904"/>
                <a:gd name="connsiteX2" fmla="*/ 5189459 w 12221195"/>
                <a:gd name="connsiteY2" fmla="*/ 308497 h 2429904"/>
                <a:gd name="connsiteX3" fmla="*/ 8527019 w 12221195"/>
                <a:gd name="connsiteY3" fmla="*/ 582816 h 2429904"/>
                <a:gd name="connsiteX4" fmla="*/ 12221195 w 12221195"/>
                <a:gd name="connsiteY4" fmla="*/ 116472 h 2429904"/>
                <a:gd name="connsiteX5" fmla="*/ 12212051 w 12221195"/>
                <a:gd name="connsiteY5" fmla="*/ 2429904 h 2429904"/>
                <a:gd name="connsiteX6" fmla="*/ 23099 w 12221195"/>
                <a:gd name="connsiteY6" fmla="*/ 2420760 h 2429904"/>
                <a:gd name="connsiteX7" fmla="*/ 4365 w 12221195"/>
                <a:gd name="connsiteY7" fmla="*/ 151486 h 2429904"/>
                <a:gd name="connsiteX0" fmla="*/ 4365 w 12221195"/>
                <a:gd name="connsiteY0" fmla="*/ 118904 h 2397322"/>
                <a:gd name="connsiteX1" fmla="*/ 1925051 w 12221195"/>
                <a:gd name="connsiteY1" fmla="*/ 19882 h 2397322"/>
                <a:gd name="connsiteX2" fmla="*/ 5189459 w 12221195"/>
                <a:gd name="connsiteY2" fmla="*/ 275915 h 2397322"/>
                <a:gd name="connsiteX3" fmla="*/ 8527019 w 12221195"/>
                <a:gd name="connsiteY3" fmla="*/ 550234 h 2397322"/>
                <a:gd name="connsiteX4" fmla="*/ 12221195 w 12221195"/>
                <a:gd name="connsiteY4" fmla="*/ 83890 h 2397322"/>
                <a:gd name="connsiteX5" fmla="*/ 12212051 w 12221195"/>
                <a:gd name="connsiteY5" fmla="*/ 2397322 h 2397322"/>
                <a:gd name="connsiteX6" fmla="*/ 23099 w 12221195"/>
                <a:gd name="connsiteY6" fmla="*/ 2388178 h 2397322"/>
                <a:gd name="connsiteX7" fmla="*/ 4365 w 12221195"/>
                <a:gd name="connsiteY7" fmla="*/ 118904 h 2397322"/>
                <a:gd name="connsiteX0" fmla="*/ 4365 w 12221195"/>
                <a:gd name="connsiteY0" fmla="*/ 148695 h 2427113"/>
                <a:gd name="connsiteX1" fmla="*/ 2482612 w 12221195"/>
                <a:gd name="connsiteY1" fmla="*/ 10644 h 2427113"/>
                <a:gd name="connsiteX2" fmla="*/ 5189459 w 12221195"/>
                <a:gd name="connsiteY2" fmla="*/ 305706 h 2427113"/>
                <a:gd name="connsiteX3" fmla="*/ 8527019 w 12221195"/>
                <a:gd name="connsiteY3" fmla="*/ 580025 h 2427113"/>
                <a:gd name="connsiteX4" fmla="*/ 12221195 w 12221195"/>
                <a:gd name="connsiteY4" fmla="*/ 113681 h 2427113"/>
                <a:gd name="connsiteX5" fmla="*/ 12212051 w 12221195"/>
                <a:gd name="connsiteY5" fmla="*/ 2427113 h 2427113"/>
                <a:gd name="connsiteX6" fmla="*/ 23099 w 12221195"/>
                <a:gd name="connsiteY6" fmla="*/ 2417969 h 2427113"/>
                <a:gd name="connsiteX7" fmla="*/ 4365 w 12221195"/>
                <a:gd name="connsiteY7" fmla="*/ 148695 h 2427113"/>
                <a:gd name="connsiteX0" fmla="*/ 4365 w 12221195"/>
                <a:gd name="connsiteY0" fmla="*/ 143667 h 2422085"/>
                <a:gd name="connsiteX1" fmla="*/ 2482612 w 12221195"/>
                <a:gd name="connsiteY1" fmla="*/ 5616 h 2422085"/>
                <a:gd name="connsiteX2" fmla="*/ 5239640 w 12221195"/>
                <a:gd name="connsiteY2" fmla="*/ 228195 h 2422085"/>
                <a:gd name="connsiteX3" fmla="*/ 8527019 w 12221195"/>
                <a:gd name="connsiteY3" fmla="*/ 574997 h 2422085"/>
                <a:gd name="connsiteX4" fmla="*/ 12221195 w 12221195"/>
                <a:gd name="connsiteY4" fmla="*/ 108653 h 2422085"/>
                <a:gd name="connsiteX5" fmla="*/ 12212051 w 12221195"/>
                <a:gd name="connsiteY5" fmla="*/ 2422085 h 2422085"/>
                <a:gd name="connsiteX6" fmla="*/ 23099 w 12221195"/>
                <a:gd name="connsiteY6" fmla="*/ 2412941 h 2422085"/>
                <a:gd name="connsiteX7" fmla="*/ 4365 w 12221195"/>
                <a:gd name="connsiteY7" fmla="*/ 143667 h 2422085"/>
                <a:gd name="connsiteX0" fmla="*/ 4365 w 12221195"/>
                <a:gd name="connsiteY0" fmla="*/ 168460 h 2446878"/>
                <a:gd name="connsiteX1" fmla="*/ 2482612 w 12221195"/>
                <a:gd name="connsiteY1" fmla="*/ 30409 h 2446878"/>
                <a:gd name="connsiteX2" fmla="*/ 8527019 w 12221195"/>
                <a:gd name="connsiteY2" fmla="*/ 599790 h 2446878"/>
                <a:gd name="connsiteX3" fmla="*/ 12221195 w 12221195"/>
                <a:gd name="connsiteY3" fmla="*/ 133446 h 2446878"/>
                <a:gd name="connsiteX4" fmla="*/ 12212051 w 12221195"/>
                <a:gd name="connsiteY4" fmla="*/ 2446878 h 2446878"/>
                <a:gd name="connsiteX5" fmla="*/ 23099 w 12221195"/>
                <a:gd name="connsiteY5" fmla="*/ 2437734 h 2446878"/>
                <a:gd name="connsiteX6" fmla="*/ 4365 w 12221195"/>
                <a:gd name="connsiteY6" fmla="*/ 168460 h 2446878"/>
                <a:gd name="connsiteX0" fmla="*/ 4365 w 12221195"/>
                <a:gd name="connsiteY0" fmla="*/ 156733 h 2435151"/>
                <a:gd name="connsiteX1" fmla="*/ 2482612 w 12221195"/>
                <a:gd name="connsiteY1" fmla="*/ 18682 h 2435151"/>
                <a:gd name="connsiteX2" fmla="*/ 8448961 w 12221195"/>
                <a:gd name="connsiteY2" fmla="*/ 426370 h 2435151"/>
                <a:gd name="connsiteX3" fmla="*/ 12221195 w 12221195"/>
                <a:gd name="connsiteY3" fmla="*/ 121719 h 2435151"/>
                <a:gd name="connsiteX4" fmla="*/ 12212051 w 12221195"/>
                <a:gd name="connsiteY4" fmla="*/ 2435151 h 2435151"/>
                <a:gd name="connsiteX5" fmla="*/ 23099 w 12221195"/>
                <a:gd name="connsiteY5" fmla="*/ 2426007 h 2435151"/>
                <a:gd name="connsiteX6" fmla="*/ 4365 w 12221195"/>
                <a:gd name="connsiteY6" fmla="*/ 156733 h 2435151"/>
                <a:gd name="connsiteX0" fmla="*/ 4365 w 12221195"/>
                <a:gd name="connsiteY0" fmla="*/ 147209 h 2425627"/>
                <a:gd name="connsiteX1" fmla="*/ 2482612 w 12221195"/>
                <a:gd name="connsiteY1" fmla="*/ 9158 h 2425627"/>
                <a:gd name="connsiteX2" fmla="*/ 8448961 w 12221195"/>
                <a:gd name="connsiteY2" fmla="*/ 416846 h 2425627"/>
                <a:gd name="connsiteX3" fmla="*/ 12221195 w 12221195"/>
                <a:gd name="connsiteY3" fmla="*/ 112195 h 2425627"/>
                <a:gd name="connsiteX4" fmla="*/ 12212051 w 12221195"/>
                <a:gd name="connsiteY4" fmla="*/ 2425627 h 2425627"/>
                <a:gd name="connsiteX5" fmla="*/ 23099 w 12221195"/>
                <a:gd name="connsiteY5" fmla="*/ 2416483 h 2425627"/>
                <a:gd name="connsiteX6" fmla="*/ 4365 w 12221195"/>
                <a:gd name="connsiteY6" fmla="*/ 147209 h 2425627"/>
                <a:gd name="connsiteX0" fmla="*/ 5928 w 12206031"/>
                <a:gd name="connsiteY0" fmla="*/ 160944 h 2433786"/>
                <a:gd name="connsiteX1" fmla="*/ 2467448 w 12206031"/>
                <a:gd name="connsiteY1" fmla="*/ 17317 h 2433786"/>
                <a:gd name="connsiteX2" fmla="*/ 8433797 w 12206031"/>
                <a:gd name="connsiteY2" fmla="*/ 425005 h 2433786"/>
                <a:gd name="connsiteX3" fmla="*/ 12206031 w 12206031"/>
                <a:gd name="connsiteY3" fmla="*/ 120354 h 2433786"/>
                <a:gd name="connsiteX4" fmla="*/ 12196887 w 12206031"/>
                <a:gd name="connsiteY4" fmla="*/ 2433786 h 2433786"/>
                <a:gd name="connsiteX5" fmla="*/ 7935 w 12206031"/>
                <a:gd name="connsiteY5" fmla="*/ 2424642 h 2433786"/>
                <a:gd name="connsiteX6" fmla="*/ 5928 w 12206031"/>
                <a:gd name="connsiteY6" fmla="*/ 160944 h 2433786"/>
                <a:gd name="connsiteX0" fmla="*/ 0 w 12200103"/>
                <a:gd name="connsiteY0" fmla="*/ 160944 h 2433786"/>
                <a:gd name="connsiteX1" fmla="*/ 2461520 w 12200103"/>
                <a:gd name="connsiteY1" fmla="*/ 17317 h 2433786"/>
                <a:gd name="connsiteX2" fmla="*/ 8427869 w 12200103"/>
                <a:gd name="connsiteY2" fmla="*/ 425005 h 2433786"/>
                <a:gd name="connsiteX3" fmla="*/ 12200103 w 12200103"/>
                <a:gd name="connsiteY3" fmla="*/ 120354 h 2433786"/>
                <a:gd name="connsiteX4" fmla="*/ 12190959 w 12200103"/>
                <a:gd name="connsiteY4" fmla="*/ 2433786 h 2433786"/>
                <a:gd name="connsiteX5" fmla="*/ 2007 w 12200103"/>
                <a:gd name="connsiteY5" fmla="*/ 2424642 h 2433786"/>
                <a:gd name="connsiteX6" fmla="*/ 0 w 12200103"/>
                <a:gd name="connsiteY6" fmla="*/ 160944 h 2433786"/>
                <a:gd name="connsiteX0" fmla="*/ 0 w 12200103"/>
                <a:gd name="connsiteY0" fmla="*/ 156840 h 2429682"/>
                <a:gd name="connsiteX1" fmla="*/ 2461520 w 12200103"/>
                <a:gd name="connsiteY1" fmla="*/ 13213 h 2429682"/>
                <a:gd name="connsiteX2" fmla="*/ 8427869 w 12200103"/>
                <a:gd name="connsiteY2" fmla="*/ 420901 h 2429682"/>
                <a:gd name="connsiteX3" fmla="*/ 12200103 w 12200103"/>
                <a:gd name="connsiteY3" fmla="*/ 116250 h 2429682"/>
                <a:gd name="connsiteX4" fmla="*/ 12190959 w 12200103"/>
                <a:gd name="connsiteY4" fmla="*/ 2429682 h 2429682"/>
                <a:gd name="connsiteX5" fmla="*/ 2007 w 12200103"/>
                <a:gd name="connsiteY5" fmla="*/ 2420538 h 2429682"/>
                <a:gd name="connsiteX6" fmla="*/ 0 w 12200103"/>
                <a:gd name="connsiteY6" fmla="*/ 156840 h 2429682"/>
                <a:gd name="connsiteX0" fmla="*/ 0 w 12200103"/>
                <a:gd name="connsiteY0" fmla="*/ 153376 h 2426218"/>
                <a:gd name="connsiteX1" fmla="*/ 2461520 w 12200103"/>
                <a:gd name="connsiteY1" fmla="*/ 9749 h 2426218"/>
                <a:gd name="connsiteX2" fmla="*/ 8427869 w 12200103"/>
                <a:gd name="connsiteY2" fmla="*/ 417437 h 2426218"/>
                <a:gd name="connsiteX3" fmla="*/ 12200103 w 12200103"/>
                <a:gd name="connsiteY3" fmla="*/ 112786 h 2426218"/>
                <a:gd name="connsiteX4" fmla="*/ 12190959 w 12200103"/>
                <a:gd name="connsiteY4" fmla="*/ 2426218 h 2426218"/>
                <a:gd name="connsiteX5" fmla="*/ 2007 w 12200103"/>
                <a:gd name="connsiteY5" fmla="*/ 2417074 h 2426218"/>
                <a:gd name="connsiteX6" fmla="*/ 0 w 12200103"/>
                <a:gd name="connsiteY6" fmla="*/ 153376 h 2426218"/>
                <a:gd name="connsiteX0" fmla="*/ 0 w 12200103"/>
                <a:gd name="connsiteY0" fmla="*/ 156301 h 2429143"/>
                <a:gd name="connsiteX1" fmla="*/ 2461520 w 12200103"/>
                <a:gd name="connsiteY1" fmla="*/ 12674 h 2429143"/>
                <a:gd name="connsiteX2" fmla="*/ 8427869 w 12200103"/>
                <a:gd name="connsiteY2" fmla="*/ 420362 h 2429143"/>
                <a:gd name="connsiteX3" fmla="*/ 12200103 w 12200103"/>
                <a:gd name="connsiteY3" fmla="*/ 115711 h 2429143"/>
                <a:gd name="connsiteX4" fmla="*/ 12190959 w 12200103"/>
                <a:gd name="connsiteY4" fmla="*/ 2429143 h 2429143"/>
                <a:gd name="connsiteX5" fmla="*/ 2007 w 12200103"/>
                <a:gd name="connsiteY5" fmla="*/ 2419999 h 2429143"/>
                <a:gd name="connsiteX6" fmla="*/ 0 w 12200103"/>
                <a:gd name="connsiteY6" fmla="*/ 156301 h 2429143"/>
                <a:gd name="connsiteX0" fmla="*/ 0 w 12200103"/>
                <a:gd name="connsiteY0" fmla="*/ 138410 h 2411252"/>
                <a:gd name="connsiteX1" fmla="*/ 2925291 w 12200103"/>
                <a:gd name="connsiteY1" fmla="*/ 15064 h 2411252"/>
                <a:gd name="connsiteX2" fmla="*/ 8427869 w 12200103"/>
                <a:gd name="connsiteY2" fmla="*/ 402471 h 2411252"/>
                <a:gd name="connsiteX3" fmla="*/ 12200103 w 12200103"/>
                <a:gd name="connsiteY3" fmla="*/ 97820 h 2411252"/>
                <a:gd name="connsiteX4" fmla="*/ 12190959 w 12200103"/>
                <a:gd name="connsiteY4" fmla="*/ 2411252 h 2411252"/>
                <a:gd name="connsiteX5" fmla="*/ 2007 w 12200103"/>
                <a:gd name="connsiteY5" fmla="*/ 2402108 h 2411252"/>
                <a:gd name="connsiteX6" fmla="*/ 0 w 12200103"/>
                <a:gd name="connsiteY6" fmla="*/ 138410 h 2411252"/>
                <a:gd name="connsiteX0" fmla="*/ 0 w 12200103"/>
                <a:gd name="connsiteY0" fmla="*/ 138410 h 2411252"/>
                <a:gd name="connsiteX1" fmla="*/ 2925291 w 12200103"/>
                <a:gd name="connsiteY1" fmla="*/ 15064 h 2411252"/>
                <a:gd name="connsiteX2" fmla="*/ 8427869 w 12200103"/>
                <a:gd name="connsiteY2" fmla="*/ 402471 h 2411252"/>
                <a:gd name="connsiteX3" fmla="*/ 12200103 w 12200103"/>
                <a:gd name="connsiteY3" fmla="*/ 97820 h 2411252"/>
                <a:gd name="connsiteX4" fmla="*/ 12190959 w 12200103"/>
                <a:gd name="connsiteY4" fmla="*/ 2411252 h 2411252"/>
                <a:gd name="connsiteX5" fmla="*/ 2007 w 12200103"/>
                <a:gd name="connsiteY5" fmla="*/ 2402108 h 2411252"/>
                <a:gd name="connsiteX6" fmla="*/ 0 w 12200103"/>
                <a:gd name="connsiteY6" fmla="*/ 138410 h 2411252"/>
                <a:gd name="connsiteX0" fmla="*/ 0 w 12200103"/>
                <a:gd name="connsiteY0" fmla="*/ 138410 h 2411252"/>
                <a:gd name="connsiteX1" fmla="*/ 2925291 w 12200103"/>
                <a:gd name="connsiteY1" fmla="*/ 15064 h 2411252"/>
                <a:gd name="connsiteX2" fmla="*/ 8427869 w 12200103"/>
                <a:gd name="connsiteY2" fmla="*/ 402471 h 2411252"/>
                <a:gd name="connsiteX3" fmla="*/ 12200103 w 12200103"/>
                <a:gd name="connsiteY3" fmla="*/ 97820 h 2411252"/>
                <a:gd name="connsiteX4" fmla="*/ 12190959 w 12200103"/>
                <a:gd name="connsiteY4" fmla="*/ 2411252 h 2411252"/>
                <a:gd name="connsiteX5" fmla="*/ 2007 w 12200103"/>
                <a:gd name="connsiteY5" fmla="*/ 2402108 h 2411252"/>
                <a:gd name="connsiteX6" fmla="*/ 0 w 12200103"/>
                <a:gd name="connsiteY6" fmla="*/ 138410 h 2411252"/>
                <a:gd name="connsiteX0" fmla="*/ 0 w 12190959"/>
                <a:gd name="connsiteY0" fmla="*/ 138410 h 2411252"/>
                <a:gd name="connsiteX1" fmla="*/ 2925291 w 12190959"/>
                <a:gd name="connsiteY1" fmla="*/ 15064 h 2411252"/>
                <a:gd name="connsiteX2" fmla="*/ 8427869 w 12190959"/>
                <a:gd name="connsiteY2" fmla="*/ 402471 h 2411252"/>
                <a:gd name="connsiteX3" fmla="*/ 12187569 w 12190959"/>
                <a:gd name="connsiteY3" fmla="*/ 280350 h 2411252"/>
                <a:gd name="connsiteX4" fmla="*/ 12190959 w 12190959"/>
                <a:gd name="connsiteY4" fmla="*/ 2411252 h 2411252"/>
                <a:gd name="connsiteX5" fmla="*/ 2007 w 12190959"/>
                <a:gd name="connsiteY5" fmla="*/ 2402108 h 2411252"/>
                <a:gd name="connsiteX6" fmla="*/ 0 w 12190959"/>
                <a:gd name="connsiteY6" fmla="*/ 138410 h 2411252"/>
                <a:gd name="connsiteX0" fmla="*/ 0 w 12190959"/>
                <a:gd name="connsiteY0" fmla="*/ 138410 h 2411252"/>
                <a:gd name="connsiteX1" fmla="*/ 2925291 w 12190959"/>
                <a:gd name="connsiteY1" fmla="*/ 15064 h 2411252"/>
                <a:gd name="connsiteX2" fmla="*/ 8427869 w 12190959"/>
                <a:gd name="connsiteY2" fmla="*/ 402471 h 2411252"/>
                <a:gd name="connsiteX3" fmla="*/ 12187569 w 12190959"/>
                <a:gd name="connsiteY3" fmla="*/ 275280 h 2411252"/>
                <a:gd name="connsiteX4" fmla="*/ 12190959 w 12190959"/>
                <a:gd name="connsiteY4" fmla="*/ 2411252 h 2411252"/>
                <a:gd name="connsiteX5" fmla="*/ 2007 w 12190959"/>
                <a:gd name="connsiteY5" fmla="*/ 2402108 h 2411252"/>
                <a:gd name="connsiteX6" fmla="*/ 0 w 12190959"/>
                <a:gd name="connsiteY6" fmla="*/ 138410 h 2411252"/>
                <a:gd name="connsiteX0" fmla="*/ 0 w 12190959"/>
                <a:gd name="connsiteY0" fmla="*/ 138410 h 2411252"/>
                <a:gd name="connsiteX1" fmla="*/ 2925291 w 12190959"/>
                <a:gd name="connsiteY1" fmla="*/ 15064 h 2411252"/>
                <a:gd name="connsiteX2" fmla="*/ 8427869 w 12190959"/>
                <a:gd name="connsiteY2" fmla="*/ 402471 h 2411252"/>
                <a:gd name="connsiteX3" fmla="*/ 12175034 w 12190959"/>
                <a:gd name="connsiteY3" fmla="*/ 325982 h 2411252"/>
                <a:gd name="connsiteX4" fmla="*/ 12190959 w 12190959"/>
                <a:gd name="connsiteY4" fmla="*/ 2411252 h 2411252"/>
                <a:gd name="connsiteX5" fmla="*/ 2007 w 12190959"/>
                <a:gd name="connsiteY5" fmla="*/ 2402108 h 2411252"/>
                <a:gd name="connsiteX6" fmla="*/ 0 w 12190959"/>
                <a:gd name="connsiteY6" fmla="*/ 138410 h 2411252"/>
                <a:gd name="connsiteX0" fmla="*/ 0 w 12175034"/>
                <a:gd name="connsiteY0" fmla="*/ 138410 h 2402108"/>
                <a:gd name="connsiteX1" fmla="*/ 2925291 w 12175034"/>
                <a:gd name="connsiteY1" fmla="*/ 15064 h 2402108"/>
                <a:gd name="connsiteX2" fmla="*/ 8427869 w 12175034"/>
                <a:gd name="connsiteY2" fmla="*/ 402471 h 2402108"/>
                <a:gd name="connsiteX3" fmla="*/ 12175034 w 12175034"/>
                <a:gd name="connsiteY3" fmla="*/ 325982 h 2402108"/>
                <a:gd name="connsiteX4" fmla="*/ 12078149 w 12175034"/>
                <a:gd name="connsiteY4" fmla="*/ 2390971 h 2402108"/>
                <a:gd name="connsiteX5" fmla="*/ 2007 w 12175034"/>
                <a:gd name="connsiteY5" fmla="*/ 2402108 h 2402108"/>
                <a:gd name="connsiteX6" fmla="*/ 0 w 12175034"/>
                <a:gd name="connsiteY6" fmla="*/ 138410 h 2402108"/>
                <a:gd name="connsiteX0" fmla="*/ 0 w 12203493"/>
                <a:gd name="connsiteY0" fmla="*/ 138410 h 2411252"/>
                <a:gd name="connsiteX1" fmla="*/ 2925291 w 12203493"/>
                <a:gd name="connsiteY1" fmla="*/ 15064 h 2411252"/>
                <a:gd name="connsiteX2" fmla="*/ 8427869 w 12203493"/>
                <a:gd name="connsiteY2" fmla="*/ 402471 h 2411252"/>
                <a:gd name="connsiteX3" fmla="*/ 12175034 w 12203493"/>
                <a:gd name="connsiteY3" fmla="*/ 325982 h 2411252"/>
                <a:gd name="connsiteX4" fmla="*/ 12203493 w 12203493"/>
                <a:gd name="connsiteY4" fmla="*/ 2411252 h 2411252"/>
                <a:gd name="connsiteX5" fmla="*/ 2007 w 12203493"/>
                <a:gd name="connsiteY5" fmla="*/ 2402108 h 2411252"/>
                <a:gd name="connsiteX6" fmla="*/ 0 w 12203493"/>
                <a:gd name="connsiteY6" fmla="*/ 138410 h 2411252"/>
                <a:gd name="connsiteX0" fmla="*/ 0 w 12203493"/>
                <a:gd name="connsiteY0" fmla="*/ 138410 h 2411252"/>
                <a:gd name="connsiteX1" fmla="*/ 2925291 w 12203493"/>
                <a:gd name="connsiteY1" fmla="*/ 15064 h 2411252"/>
                <a:gd name="connsiteX2" fmla="*/ 8427869 w 12203493"/>
                <a:gd name="connsiteY2" fmla="*/ 402471 h 2411252"/>
                <a:gd name="connsiteX3" fmla="*/ 12181301 w 12203493"/>
                <a:gd name="connsiteY3" fmla="*/ 325982 h 2411252"/>
                <a:gd name="connsiteX4" fmla="*/ 12203493 w 12203493"/>
                <a:gd name="connsiteY4" fmla="*/ 2411252 h 2411252"/>
                <a:gd name="connsiteX5" fmla="*/ 2007 w 12203493"/>
                <a:gd name="connsiteY5" fmla="*/ 2402108 h 2411252"/>
                <a:gd name="connsiteX6" fmla="*/ 0 w 12203493"/>
                <a:gd name="connsiteY6" fmla="*/ 138410 h 2411252"/>
                <a:gd name="connsiteX0" fmla="*/ 0 w 12203493"/>
                <a:gd name="connsiteY0" fmla="*/ 138410 h 2411252"/>
                <a:gd name="connsiteX1" fmla="*/ 2925291 w 12203493"/>
                <a:gd name="connsiteY1" fmla="*/ 15064 h 2411252"/>
                <a:gd name="connsiteX2" fmla="*/ 8427869 w 12203493"/>
                <a:gd name="connsiteY2" fmla="*/ 402471 h 2411252"/>
                <a:gd name="connsiteX3" fmla="*/ 12193836 w 12203493"/>
                <a:gd name="connsiteY3" fmla="*/ 346263 h 2411252"/>
                <a:gd name="connsiteX4" fmla="*/ 12203493 w 12203493"/>
                <a:gd name="connsiteY4" fmla="*/ 2411252 h 2411252"/>
                <a:gd name="connsiteX5" fmla="*/ 2007 w 12203493"/>
                <a:gd name="connsiteY5" fmla="*/ 2402108 h 2411252"/>
                <a:gd name="connsiteX6" fmla="*/ 0 w 12203493"/>
                <a:gd name="connsiteY6" fmla="*/ 138410 h 2411252"/>
                <a:gd name="connsiteX0" fmla="*/ 0 w 12213124"/>
                <a:gd name="connsiteY0" fmla="*/ 174497 h 2404482"/>
                <a:gd name="connsiteX1" fmla="*/ 2934922 w 12213124"/>
                <a:gd name="connsiteY1" fmla="*/ 8294 h 2404482"/>
                <a:gd name="connsiteX2" fmla="*/ 8437500 w 12213124"/>
                <a:gd name="connsiteY2" fmla="*/ 395701 h 2404482"/>
                <a:gd name="connsiteX3" fmla="*/ 12203467 w 12213124"/>
                <a:gd name="connsiteY3" fmla="*/ 339493 h 2404482"/>
                <a:gd name="connsiteX4" fmla="*/ 12213124 w 12213124"/>
                <a:gd name="connsiteY4" fmla="*/ 2404482 h 2404482"/>
                <a:gd name="connsiteX5" fmla="*/ 11638 w 12213124"/>
                <a:gd name="connsiteY5" fmla="*/ 2395338 h 2404482"/>
                <a:gd name="connsiteX6" fmla="*/ 0 w 12213124"/>
                <a:gd name="connsiteY6" fmla="*/ 174497 h 2404482"/>
                <a:gd name="connsiteX0" fmla="*/ 0 w 12203493"/>
                <a:gd name="connsiteY0" fmla="*/ 147868 h 2409022"/>
                <a:gd name="connsiteX1" fmla="*/ 2925291 w 12203493"/>
                <a:gd name="connsiteY1" fmla="*/ 12834 h 2409022"/>
                <a:gd name="connsiteX2" fmla="*/ 8427869 w 12203493"/>
                <a:gd name="connsiteY2" fmla="*/ 400241 h 2409022"/>
                <a:gd name="connsiteX3" fmla="*/ 12193836 w 12203493"/>
                <a:gd name="connsiteY3" fmla="*/ 344033 h 2409022"/>
                <a:gd name="connsiteX4" fmla="*/ 12203493 w 12203493"/>
                <a:gd name="connsiteY4" fmla="*/ 2409022 h 2409022"/>
                <a:gd name="connsiteX5" fmla="*/ 2007 w 12203493"/>
                <a:gd name="connsiteY5" fmla="*/ 2399878 h 2409022"/>
                <a:gd name="connsiteX6" fmla="*/ 0 w 12203493"/>
                <a:gd name="connsiteY6" fmla="*/ 147868 h 2409022"/>
                <a:gd name="connsiteX0" fmla="*/ 0 w 12203493"/>
                <a:gd name="connsiteY0" fmla="*/ 146753 h 2407907"/>
                <a:gd name="connsiteX1" fmla="*/ 2925291 w 12203493"/>
                <a:gd name="connsiteY1" fmla="*/ 11719 h 2407907"/>
                <a:gd name="connsiteX2" fmla="*/ 8427869 w 12203493"/>
                <a:gd name="connsiteY2" fmla="*/ 399126 h 2407907"/>
                <a:gd name="connsiteX3" fmla="*/ 12193836 w 12203493"/>
                <a:gd name="connsiteY3" fmla="*/ 342918 h 2407907"/>
                <a:gd name="connsiteX4" fmla="*/ 12203493 w 12203493"/>
                <a:gd name="connsiteY4" fmla="*/ 2407907 h 2407907"/>
                <a:gd name="connsiteX5" fmla="*/ 2007 w 12203493"/>
                <a:gd name="connsiteY5" fmla="*/ 2398763 h 2407907"/>
                <a:gd name="connsiteX6" fmla="*/ 0 w 12203493"/>
                <a:gd name="connsiteY6" fmla="*/ 146753 h 2407907"/>
                <a:gd name="connsiteX0" fmla="*/ 0 w 12210993"/>
                <a:gd name="connsiteY0" fmla="*/ 146753 h 2398763"/>
                <a:gd name="connsiteX1" fmla="*/ 2925291 w 12210993"/>
                <a:gd name="connsiteY1" fmla="*/ 11719 h 2398763"/>
                <a:gd name="connsiteX2" fmla="*/ 8427869 w 12210993"/>
                <a:gd name="connsiteY2" fmla="*/ 399126 h 2398763"/>
                <a:gd name="connsiteX3" fmla="*/ 12193836 w 12210993"/>
                <a:gd name="connsiteY3" fmla="*/ 342918 h 2398763"/>
                <a:gd name="connsiteX4" fmla="*/ 12210993 w 12210993"/>
                <a:gd name="connsiteY4" fmla="*/ 1934627 h 2398763"/>
                <a:gd name="connsiteX5" fmla="*/ 2007 w 12210993"/>
                <a:gd name="connsiteY5" fmla="*/ 2398763 h 2398763"/>
                <a:gd name="connsiteX6" fmla="*/ 0 w 12210993"/>
                <a:gd name="connsiteY6" fmla="*/ 146753 h 2398763"/>
                <a:gd name="connsiteX0" fmla="*/ 27993 w 12238986"/>
                <a:gd name="connsiteY0" fmla="*/ 146753 h 1934627"/>
                <a:gd name="connsiteX1" fmla="*/ 2953284 w 12238986"/>
                <a:gd name="connsiteY1" fmla="*/ 11719 h 1934627"/>
                <a:gd name="connsiteX2" fmla="*/ 8455862 w 12238986"/>
                <a:gd name="connsiteY2" fmla="*/ 399126 h 1934627"/>
                <a:gd name="connsiteX3" fmla="*/ 12221829 w 12238986"/>
                <a:gd name="connsiteY3" fmla="*/ 342918 h 1934627"/>
                <a:gd name="connsiteX4" fmla="*/ 12238986 w 12238986"/>
                <a:gd name="connsiteY4" fmla="*/ 1934627 h 1934627"/>
                <a:gd name="connsiteX5" fmla="*/ 0 w 12238986"/>
                <a:gd name="connsiteY5" fmla="*/ 1791994 h 1934627"/>
                <a:gd name="connsiteX6" fmla="*/ 27993 w 12238986"/>
                <a:gd name="connsiteY6" fmla="*/ 146753 h 1934627"/>
                <a:gd name="connsiteX0" fmla="*/ 5493 w 12216486"/>
                <a:gd name="connsiteY0" fmla="*/ 146753 h 1934627"/>
                <a:gd name="connsiteX1" fmla="*/ 2930784 w 12216486"/>
                <a:gd name="connsiteY1" fmla="*/ 11719 h 1934627"/>
                <a:gd name="connsiteX2" fmla="*/ 8433362 w 12216486"/>
                <a:gd name="connsiteY2" fmla="*/ 399126 h 1934627"/>
                <a:gd name="connsiteX3" fmla="*/ 12199329 w 12216486"/>
                <a:gd name="connsiteY3" fmla="*/ 342918 h 1934627"/>
                <a:gd name="connsiteX4" fmla="*/ 12216486 w 12216486"/>
                <a:gd name="connsiteY4" fmla="*/ 1934627 h 1934627"/>
                <a:gd name="connsiteX5" fmla="*/ 0 w 12216486"/>
                <a:gd name="connsiteY5" fmla="*/ 1791994 h 1934627"/>
                <a:gd name="connsiteX6" fmla="*/ 5493 w 12216486"/>
                <a:gd name="connsiteY6" fmla="*/ 146753 h 1934627"/>
                <a:gd name="connsiteX0" fmla="*/ 14386 w 12225379"/>
                <a:gd name="connsiteY0" fmla="*/ 146753 h 1934627"/>
                <a:gd name="connsiteX1" fmla="*/ 2939677 w 12225379"/>
                <a:gd name="connsiteY1" fmla="*/ 11719 h 1934627"/>
                <a:gd name="connsiteX2" fmla="*/ 8442255 w 12225379"/>
                <a:gd name="connsiteY2" fmla="*/ 399126 h 1934627"/>
                <a:gd name="connsiteX3" fmla="*/ 12208222 w 12225379"/>
                <a:gd name="connsiteY3" fmla="*/ 342918 h 1934627"/>
                <a:gd name="connsiteX4" fmla="*/ 12225379 w 12225379"/>
                <a:gd name="connsiteY4" fmla="*/ 1934627 h 1934627"/>
                <a:gd name="connsiteX5" fmla="*/ 8893 w 12225379"/>
                <a:gd name="connsiteY5" fmla="*/ 1791994 h 1934627"/>
                <a:gd name="connsiteX6" fmla="*/ 14386 w 12225379"/>
                <a:gd name="connsiteY6" fmla="*/ 146753 h 1934627"/>
                <a:gd name="connsiteX0" fmla="*/ 5493 w 12216486"/>
                <a:gd name="connsiteY0" fmla="*/ 146753 h 1934627"/>
                <a:gd name="connsiteX1" fmla="*/ 2930784 w 12216486"/>
                <a:gd name="connsiteY1" fmla="*/ 11719 h 1934627"/>
                <a:gd name="connsiteX2" fmla="*/ 8433362 w 12216486"/>
                <a:gd name="connsiteY2" fmla="*/ 399126 h 1934627"/>
                <a:gd name="connsiteX3" fmla="*/ 12199329 w 12216486"/>
                <a:gd name="connsiteY3" fmla="*/ 342918 h 1934627"/>
                <a:gd name="connsiteX4" fmla="*/ 12216486 w 12216486"/>
                <a:gd name="connsiteY4" fmla="*/ 1934627 h 1934627"/>
                <a:gd name="connsiteX5" fmla="*/ 0 w 12216486"/>
                <a:gd name="connsiteY5" fmla="*/ 1791994 h 1934627"/>
                <a:gd name="connsiteX6" fmla="*/ 5493 w 12216486"/>
                <a:gd name="connsiteY6" fmla="*/ 146753 h 1934627"/>
                <a:gd name="connsiteX0" fmla="*/ 5493 w 12216486"/>
                <a:gd name="connsiteY0" fmla="*/ 146753 h 1898221"/>
                <a:gd name="connsiteX1" fmla="*/ 2930784 w 12216486"/>
                <a:gd name="connsiteY1" fmla="*/ 11719 h 1898221"/>
                <a:gd name="connsiteX2" fmla="*/ 8433362 w 12216486"/>
                <a:gd name="connsiteY2" fmla="*/ 399126 h 1898221"/>
                <a:gd name="connsiteX3" fmla="*/ 12199329 w 12216486"/>
                <a:gd name="connsiteY3" fmla="*/ 342918 h 1898221"/>
                <a:gd name="connsiteX4" fmla="*/ 12216486 w 12216486"/>
                <a:gd name="connsiteY4" fmla="*/ 1898221 h 1898221"/>
                <a:gd name="connsiteX5" fmla="*/ 0 w 12216486"/>
                <a:gd name="connsiteY5" fmla="*/ 1791994 h 1898221"/>
                <a:gd name="connsiteX6" fmla="*/ 5493 w 12216486"/>
                <a:gd name="connsiteY6" fmla="*/ 146753 h 1898221"/>
                <a:gd name="connsiteX0" fmla="*/ 5493 w 12208986"/>
                <a:gd name="connsiteY0" fmla="*/ 146753 h 1867882"/>
                <a:gd name="connsiteX1" fmla="*/ 2930784 w 12208986"/>
                <a:gd name="connsiteY1" fmla="*/ 11719 h 1867882"/>
                <a:gd name="connsiteX2" fmla="*/ 8433362 w 12208986"/>
                <a:gd name="connsiteY2" fmla="*/ 399126 h 1867882"/>
                <a:gd name="connsiteX3" fmla="*/ 12199329 w 12208986"/>
                <a:gd name="connsiteY3" fmla="*/ 342918 h 1867882"/>
                <a:gd name="connsiteX4" fmla="*/ 12208986 w 12208986"/>
                <a:gd name="connsiteY4" fmla="*/ 1867882 h 1867882"/>
                <a:gd name="connsiteX5" fmla="*/ 0 w 12208986"/>
                <a:gd name="connsiteY5" fmla="*/ 1791994 h 1867882"/>
                <a:gd name="connsiteX6" fmla="*/ 5493 w 12208986"/>
                <a:gd name="connsiteY6" fmla="*/ 146753 h 1867882"/>
                <a:gd name="connsiteX0" fmla="*/ 5493 w 12231486"/>
                <a:gd name="connsiteY0" fmla="*/ 146753 h 1837544"/>
                <a:gd name="connsiteX1" fmla="*/ 2930784 w 12231486"/>
                <a:gd name="connsiteY1" fmla="*/ 11719 h 1837544"/>
                <a:gd name="connsiteX2" fmla="*/ 8433362 w 12231486"/>
                <a:gd name="connsiteY2" fmla="*/ 399126 h 1837544"/>
                <a:gd name="connsiteX3" fmla="*/ 12199329 w 12231486"/>
                <a:gd name="connsiteY3" fmla="*/ 342918 h 1837544"/>
                <a:gd name="connsiteX4" fmla="*/ 12231486 w 12231486"/>
                <a:gd name="connsiteY4" fmla="*/ 1837544 h 1837544"/>
                <a:gd name="connsiteX5" fmla="*/ 0 w 12231486"/>
                <a:gd name="connsiteY5" fmla="*/ 1791994 h 1837544"/>
                <a:gd name="connsiteX6" fmla="*/ 5493 w 12231486"/>
                <a:gd name="connsiteY6" fmla="*/ 146753 h 1837544"/>
                <a:gd name="connsiteX0" fmla="*/ 5493 w 12231486"/>
                <a:gd name="connsiteY0" fmla="*/ 146753 h 1825409"/>
                <a:gd name="connsiteX1" fmla="*/ 2930784 w 12231486"/>
                <a:gd name="connsiteY1" fmla="*/ 11719 h 1825409"/>
                <a:gd name="connsiteX2" fmla="*/ 8433362 w 12231486"/>
                <a:gd name="connsiteY2" fmla="*/ 399126 h 1825409"/>
                <a:gd name="connsiteX3" fmla="*/ 12199329 w 12231486"/>
                <a:gd name="connsiteY3" fmla="*/ 342918 h 1825409"/>
                <a:gd name="connsiteX4" fmla="*/ 12231486 w 12231486"/>
                <a:gd name="connsiteY4" fmla="*/ 1825409 h 1825409"/>
                <a:gd name="connsiteX5" fmla="*/ 0 w 12231486"/>
                <a:gd name="connsiteY5" fmla="*/ 1791994 h 1825409"/>
                <a:gd name="connsiteX6" fmla="*/ 5493 w 12231486"/>
                <a:gd name="connsiteY6" fmla="*/ 146753 h 1825409"/>
                <a:gd name="connsiteX0" fmla="*/ 12993 w 12238986"/>
                <a:gd name="connsiteY0" fmla="*/ 146753 h 1828400"/>
                <a:gd name="connsiteX1" fmla="*/ 2938284 w 12238986"/>
                <a:gd name="connsiteY1" fmla="*/ 11719 h 1828400"/>
                <a:gd name="connsiteX2" fmla="*/ 8440862 w 12238986"/>
                <a:gd name="connsiteY2" fmla="*/ 399126 h 1828400"/>
                <a:gd name="connsiteX3" fmla="*/ 12206829 w 12238986"/>
                <a:gd name="connsiteY3" fmla="*/ 342918 h 1828400"/>
                <a:gd name="connsiteX4" fmla="*/ 12238986 w 12238986"/>
                <a:gd name="connsiteY4" fmla="*/ 1825409 h 1828400"/>
                <a:gd name="connsiteX5" fmla="*/ 0 w 12238986"/>
                <a:gd name="connsiteY5" fmla="*/ 1828400 h 1828400"/>
                <a:gd name="connsiteX6" fmla="*/ 12993 w 12238986"/>
                <a:gd name="connsiteY6" fmla="*/ 146753 h 1828400"/>
                <a:gd name="connsiteX0" fmla="*/ 12993 w 12238986"/>
                <a:gd name="connsiteY0" fmla="*/ 146753 h 1828400"/>
                <a:gd name="connsiteX1" fmla="*/ 2938284 w 12238986"/>
                <a:gd name="connsiteY1" fmla="*/ 11719 h 1828400"/>
                <a:gd name="connsiteX2" fmla="*/ 8440862 w 12238986"/>
                <a:gd name="connsiteY2" fmla="*/ 399126 h 1828400"/>
                <a:gd name="connsiteX3" fmla="*/ 12206829 w 12238986"/>
                <a:gd name="connsiteY3" fmla="*/ 342918 h 1828400"/>
                <a:gd name="connsiteX4" fmla="*/ 12238986 w 12238986"/>
                <a:gd name="connsiteY4" fmla="*/ 1825409 h 1828400"/>
                <a:gd name="connsiteX5" fmla="*/ 0 w 12238986"/>
                <a:gd name="connsiteY5" fmla="*/ 1828400 h 1828400"/>
                <a:gd name="connsiteX6" fmla="*/ 12993 w 12238986"/>
                <a:gd name="connsiteY6" fmla="*/ 146753 h 1828400"/>
                <a:gd name="connsiteX0" fmla="*/ 12993 w 12238986"/>
                <a:gd name="connsiteY0" fmla="*/ 146753 h 1828400"/>
                <a:gd name="connsiteX1" fmla="*/ 2938284 w 12238986"/>
                <a:gd name="connsiteY1" fmla="*/ 11719 h 1828400"/>
                <a:gd name="connsiteX2" fmla="*/ 8440862 w 12238986"/>
                <a:gd name="connsiteY2" fmla="*/ 399126 h 1828400"/>
                <a:gd name="connsiteX3" fmla="*/ 12206829 w 12238986"/>
                <a:gd name="connsiteY3" fmla="*/ 342918 h 1828400"/>
                <a:gd name="connsiteX4" fmla="*/ 12238986 w 12238986"/>
                <a:gd name="connsiteY4" fmla="*/ 1825409 h 1828400"/>
                <a:gd name="connsiteX5" fmla="*/ 0 w 12238986"/>
                <a:gd name="connsiteY5" fmla="*/ 1828400 h 1828400"/>
                <a:gd name="connsiteX6" fmla="*/ 12993 w 12238986"/>
                <a:gd name="connsiteY6" fmla="*/ 146753 h 1828400"/>
                <a:gd name="connsiteX0" fmla="*/ 12993 w 12238986"/>
                <a:gd name="connsiteY0" fmla="*/ 146753 h 1828400"/>
                <a:gd name="connsiteX1" fmla="*/ 2938284 w 12238986"/>
                <a:gd name="connsiteY1" fmla="*/ 11719 h 1828400"/>
                <a:gd name="connsiteX2" fmla="*/ 8440862 w 12238986"/>
                <a:gd name="connsiteY2" fmla="*/ 399126 h 1828400"/>
                <a:gd name="connsiteX3" fmla="*/ 12206829 w 12238986"/>
                <a:gd name="connsiteY3" fmla="*/ 342918 h 1828400"/>
                <a:gd name="connsiteX4" fmla="*/ 12238986 w 12238986"/>
                <a:gd name="connsiteY4" fmla="*/ 1825409 h 1828400"/>
                <a:gd name="connsiteX5" fmla="*/ 0 w 12238986"/>
                <a:gd name="connsiteY5" fmla="*/ 1828400 h 1828400"/>
                <a:gd name="connsiteX6" fmla="*/ 12993 w 12238986"/>
                <a:gd name="connsiteY6" fmla="*/ 146753 h 1828400"/>
                <a:gd name="connsiteX0" fmla="*/ 12993 w 12216557"/>
                <a:gd name="connsiteY0" fmla="*/ 146753 h 1837545"/>
                <a:gd name="connsiteX1" fmla="*/ 2938284 w 12216557"/>
                <a:gd name="connsiteY1" fmla="*/ 11719 h 1837545"/>
                <a:gd name="connsiteX2" fmla="*/ 8440862 w 12216557"/>
                <a:gd name="connsiteY2" fmla="*/ 399126 h 1837545"/>
                <a:gd name="connsiteX3" fmla="*/ 12206829 w 12216557"/>
                <a:gd name="connsiteY3" fmla="*/ 342918 h 1837545"/>
                <a:gd name="connsiteX4" fmla="*/ 12216557 w 12216557"/>
                <a:gd name="connsiteY4" fmla="*/ 1837545 h 1837545"/>
                <a:gd name="connsiteX5" fmla="*/ 0 w 12216557"/>
                <a:gd name="connsiteY5" fmla="*/ 1828400 h 1837545"/>
                <a:gd name="connsiteX6" fmla="*/ 12993 w 12216557"/>
                <a:gd name="connsiteY6" fmla="*/ 146753 h 1837545"/>
                <a:gd name="connsiteX0" fmla="*/ 12993 w 12209081"/>
                <a:gd name="connsiteY0" fmla="*/ 146753 h 2098456"/>
                <a:gd name="connsiteX1" fmla="*/ 2938284 w 12209081"/>
                <a:gd name="connsiteY1" fmla="*/ 11719 h 2098456"/>
                <a:gd name="connsiteX2" fmla="*/ 8440862 w 12209081"/>
                <a:gd name="connsiteY2" fmla="*/ 399126 h 2098456"/>
                <a:gd name="connsiteX3" fmla="*/ 12206829 w 12209081"/>
                <a:gd name="connsiteY3" fmla="*/ 342918 h 2098456"/>
                <a:gd name="connsiteX4" fmla="*/ 12209081 w 12209081"/>
                <a:gd name="connsiteY4" fmla="*/ 2098456 h 2098456"/>
                <a:gd name="connsiteX5" fmla="*/ 0 w 12209081"/>
                <a:gd name="connsiteY5" fmla="*/ 1828400 h 2098456"/>
                <a:gd name="connsiteX6" fmla="*/ 12993 w 12209081"/>
                <a:gd name="connsiteY6" fmla="*/ 146753 h 2098456"/>
                <a:gd name="connsiteX0" fmla="*/ 35422 w 12231510"/>
                <a:gd name="connsiteY0" fmla="*/ 146753 h 2113582"/>
                <a:gd name="connsiteX1" fmla="*/ 2960713 w 12231510"/>
                <a:gd name="connsiteY1" fmla="*/ 11719 h 2113582"/>
                <a:gd name="connsiteX2" fmla="*/ 8463291 w 12231510"/>
                <a:gd name="connsiteY2" fmla="*/ 399126 h 2113582"/>
                <a:gd name="connsiteX3" fmla="*/ 12229258 w 12231510"/>
                <a:gd name="connsiteY3" fmla="*/ 342918 h 2113582"/>
                <a:gd name="connsiteX4" fmla="*/ 12231510 w 12231510"/>
                <a:gd name="connsiteY4" fmla="*/ 2098456 h 2113582"/>
                <a:gd name="connsiteX5" fmla="*/ 0 w 12231510"/>
                <a:gd name="connsiteY5" fmla="*/ 2113582 h 2113582"/>
                <a:gd name="connsiteX6" fmla="*/ 35422 w 12231510"/>
                <a:gd name="connsiteY6" fmla="*/ 146753 h 2113582"/>
                <a:gd name="connsiteX0" fmla="*/ 35422 w 12231510"/>
                <a:gd name="connsiteY0" fmla="*/ 146383 h 2113212"/>
                <a:gd name="connsiteX1" fmla="*/ 2960713 w 12231510"/>
                <a:gd name="connsiteY1" fmla="*/ 11349 h 2113212"/>
                <a:gd name="connsiteX2" fmla="*/ 7571640 w 12231510"/>
                <a:gd name="connsiteY2" fmla="*/ 392824 h 2113212"/>
                <a:gd name="connsiteX3" fmla="*/ 12229258 w 12231510"/>
                <a:gd name="connsiteY3" fmla="*/ 342548 h 2113212"/>
                <a:gd name="connsiteX4" fmla="*/ 12231510 w 12231510"/>
                <a:gd name="connsiteY4" fmla="*/ 2098086 h 2113212"/>
                <a:gd name="connsiteX5" fmla="*/ 0 w 12231510"/>
                <a:gd name="connsiteY5" fmla="*/ 2113212 h 2113212"/>
                <a:gd name="connsiteX6" fmla="*/ 35422 w 12231510"/>
                <a:gd name="connsiteY6" fmla="*/ 146383 h 2113212"/>
                <a:gd name="connsiteX0" fmla="*/ 35422 w 12231510"/>
                <a:gd name="connsiteY0" fmla="*/ 146383 h 2113212"/>
                <a:gd name="connsiteX1" fmla="*/ 2960713 w 12231510"/>
                <a:gd name="connsiteY1" fmla="*/ 11349 h 2113212"/>
                <a:gd name="connsiteX2" fmla="*/ 7571640 w 12231510"/>
                <a:gd name="connsiteY2" fmla="*/ 392824 h 2113212"/>
                <a:gd name="connsiteX3" fmla="*/ 12229258 w 12231510"/>
                <a:gd name="connsiteY3" fmla="*/ 342548 h 2113212"/>
                <a:gd name="connsiteX4" fmla="*/ 12231510 w 12231510"/>
                <a:gd name="connsiteY4" fmla="*/ 2098086 h 2113212"/>
                <a:gd name="connsiteX5" fmla="*/ 0 w 12231510"/>
                <a:gd name="connsiteY5" fmla="*/ 2113212 h 2113212"/>
                <a:gd name="connsiteX6" fmla="*/ 35422 w 12231510"/>
                <a:gd name="connsiteY6" fmla="*/ 146383 h 2113212"/>
                <a:gd name="connsiteX0" fmla="*/ 35422 w 12231510"/>
                <a:gd name="connsiteY0" fmla="*/ 152868 h 2119697"/>
                <a:gd name="connsiteX1" fmla="*/ 2960713 w 12231510"/>
                <a:gd name="connsiteY1" fmla="*/ 17834 h 2119697"/>
                <a:gd name="connsiteX2" fmla="*/ 9691140 w 12231510"/>
                <a:gd name="connsiteY2" fmla="*/ 500144 h 2119697"/>
                <a:gd name="connsiteX3" fmla="*/ 12229258 w 12231510"/>
                <a:gd name="connsiteY3" fmla="*/ 349033 h 2119697"/>
                <a:gd name="connsiteX4" fmla="*/ 12231510 w 12231510"/>
                <a:gd name="connsiteY4" fmla="*/ 2104571 h 2119697"/>
                <a:gd name="connsiteX5" fmla="*/ 0 w 12231510"/>
                <a:gd name="connsiteY5" fmla="*/ 2119697 h 2119697"/>
                <a:gd name="connsiteX6" fmla="*/ 35422 w 12231510"/>
                <a:gd name="connsiteY6" fmla="*/ 152868 h 2119697"/>
                <a:gd name="connsiteX0" fmla="*/ 35422 w 12231510"/>
                <a:gd name="connsiteY0" fmla="*/ 152868 h 2119697"/>
                <a:gd name="connsiteX1" fmla="*/ 2960713 w 12231510"/>
                <a:gd name="connsiteY1" fmla="*/ 17834 h 2119697"/>
                <a:gd name="connsiteX2" fmla="*/ 9691140 w 12231510"/>
                <a:gd name="connsiteY2" fmla="*/ 500144 h 2119697"/>
                <a:gd name="connsiteX3" fmla="*/ 12229258 w 12231510"/>
                <a:gd name="connsiteY3" fmla="*/ 349033 h 2119697"/>
                <a:gd name="connsiteX4" fmla="*/ 12231510 w 12231510"/>
                <a:gd name="connsiteY4" fmla="*/ 2104571 h 2119697"/>
                <a:gd name="connsiteX5" fmla="*/ 0 w 12231510"/>
                <a:gd name="connsiteY5" fmla="*/ 2119697 h 2119697"/>
                <a:gd name="connsiteX6" fmla="*/ 35422 w 12231510"/>
                <a:gd name="connsiteY6" fmla="*/ 152868 h 2119697"/>
                <a:gd name="connsiteX0" fmla="*/ 35422 w 12231510"/>
                <a:gd name="connsiteY0" fmla="*/ 152868 h 2119697"/>
                <a:gd name="connsiteX1" fmla="*/ 2960713 w 12231510"/>
                <a:gd name="connsiteY1" fmla="*/ 17834 h 2119697"/>
                <a:gd name="connsiteX2" fmla="*/ 9691140 w 12231510"/>
                <a:gd name="connsiteY2" fmla="*/ 500144 h 2119697"/>
                <a:gd name="connsiteX3" fmla="*/ 12229258 w 12231510"/>
                <a:gd name="connsiteY3" fmla="*/ 349033 h 2119697"/>
                <a:gd name="connsiteX4" fmla="*/ 12231510 w 12231510"/>
                <a:gd name="connsiteY4" fmla="*/ 2104571 h 2119697"/>
                <a:gd name="connsiteX5" fmla="*/ 0 w 12231510"/>
                <a:gd name="connsiteY5" fmla="*/ 2119697 h 2119697"/>
                <a:gd name="connsiteX6" fmla="*/ 35422 w 12231510"/>
                <a:gd name="connsiteY6" fmla="*/ 152868 h 2119697"/>
                <a:gd name="connsiteX0" fmla="*/ 35422 w 12231510"/>
                <a:gd name="connsiteY0" fmla="*/ 152868 h 2119697"/>
                <a:gd name="connsiteX1" fmla="*/ 2960713 w 12231510"/>
                <a:gd name="connsiteY1" fmla="*/ 17834 h 2119697"/>
                <a:gd name="connsiteX2" fmla="*/ 9691140 w 12231510"/>
                <a:gd name="connsiteY2" fmla="*/ 500144 h 2119697"/>
                <a:gd name="connsiteX3" fmla="*/ 12229258 w 12231510"/>
                <a:gd name="connsiteY3" fmla="*/ 349033 h 2119697"/>
                <a:gd name="connsiteX4" fmla="*/ 12231510 w 12231510"/>
                <a:gd name="connsiteY4" fmla="*/ 2104571 h 2119697"/>
                <a:gd name="connsiteX5" fmla="*/ 0 w 12231510"/>
                <a:gd name="connsiteY5" fmla="*/ 2119697 h 2119697"/>
                <a:gd name="connsiteX6" fmla="*/ 35422 w 12231510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2868 h 2119697"/>
                <a:gd name="connsiteX1" fmla="*/ 2960713 w 12265984"/>
                <a:gd name="connsiteY1" fmla="*/ 17834 h 2119697"/>
                <a:gd name="connsiteX2" fmla="*/ 9691140 w 12265984"/>
                <a:gd name="connsiteY2" fmla="*/ 500144 h 2119697"/>
                <a:gd name="connsiteX3" fmla="*/ 12265801 w 12265984"/>
                <a:gd name="connsiteY3" fmla="*/ 349033 h 2119697"/>
                <a:gd name="connsiteX4" fmla="*/ 12231510 w 12265984"/>
                <a:gd name="connsiteY4" fmla="*/ 2104571 h 2119697"/>
                <a:gd name="connsiteX5" fmla="*/ 0 w 12265984"/>
                <a:gd name="connsiteY5" fmla="*/ 2119697 h 2119697"/>
                <a:gd name="connsiteX6" fmla="*/ 35422 w 12265984"/>
                <a:gd name="connsiteY6" fmla="*/ 152868 h 2119697"/>
                <a:gd name="connsiteX0" fmla="*/ 35422 w 12265984"/>
                <a:gd name="connsiteY0" fmla="*/ 151699 h 2118528"/>
                <a:gd name="connsiteX1" fmla="*/ 2960713 w 12265984"/>
                <a:gd name="connsiteY1" fmla="*/ 16665 h 2118528"/>
                <a:gd name="connsiteX2" fmla="*/ 9632672 w 12265984"/>
                <a:gd name="connsiteY2" fmla="*/ 481181 h 2118528"/>
                <a:gd name="connsiteX3" fmla="*/ 12265801 w 12265984"/>
                <a:gd name="connsiteY3" fmla="*/ 347864 h 2118528"/>
                <a:gd name="connsiteX4" fmla="*/ 12231510 w 12265984"/>
                <a:gd name="connsiteY4" fmla="*/ 2103402 h 2118528"/>
                <a:gd name="connsiteX5" fmla="*/ 0 w 12265984"/>
                <a:gd name="connsiteY5" fmla="*/ 2118528 h 2118528"/>
                <a:gd name="connsiteX6" fmla="*/ 35422 w 12265984"/>
                <a:gd name="connsiteY6" fmla="*/ 151699 h 2118528"/>
                <a:gd name="connsiteX0" fmla="*/ 35422 w 12231510"/>
                <a:gd name="connsiteY0" fmla="*/ 151699 h 2118528"/>
                <a:gd name="connsiteX1" fmla="*/ 2960713 w 12231510"/>
                <a:gd name="connsiteY1" fmla="*/ 16665 h 2118528"/>
                <a:gd name="connsiteX2" fmla="*/ 9632672 w 12231510"/>
                <a:gd name="connsiteY2" fmla="*/ 481181 h 2118528"/>
                <a:gd name="connsiteX3" fmla="*/ 12214641 w 12231510"/>
                <a:gd name="connsiteY3" fmla="*/ 288549 h 2118528"/>
                <a:gd name="connsiteX4" fmla="*/ 12231510 w 12231510"/>
                <a:gd name="connsiteY4" fmla="*/ 2103402 h 2118528"/>
                <a:gd name="connsiteX5" fmla="*/ 0 w 12231510"/>
                <a:gd name="connsiteY5" fmla="*/ 2118528 h 2118528"/>
                <a:gd name="connsiteX6" fmla="*/ 35422 w 12231510"/>
                <a:gd name="connsiteY6" fmla="*/ 151699 h 2118528"/>
                <a:gd name="connsiteX0" fmla="*/ 35422 w 12231510"/>
                <a:gd name="connsiteY0" fmla="*/ 151699 h 2118528"/>
                <a:gd name="connsiteX1" fmla="*/ 2960713 w 12231510"/>
                <a:gd name="connsiteY1" fmla="*/ 16665 h 2118528"/>
                <a:gd name="connsiteX2" fmla="*/ 9632672 w 12231510"/>
                <a:gd name="connsiteY2" fmla="*/ 481181 h 2118528"/>
                <a:gd name="connsiteX3" fmla="*/ 12214641 w 12231510"/>
                <a:gd name="connsiteY3" fmla="*/ 288549 h 2118528"/>
                <a:gd name="connsiteX4" fmla="*/ 12231510 w 12231510"/>
                <a:gd name="connsiteY4" fmla="*/ 2103402 h 2118528"/>
                <a:gd name="connsiteX5" fmla="*/ 0 w 12231510"/>
                <a:gd name="connsiteY5" fmla="*/ 2118528 h 2118528"/>
                <a:gd name="connsiteX6" fmla="*/ 35422 w 12231510"/>
                <a:gd name="connsiteY6" fmla="*/ 151699 h 2118528"/>
                <a:gd name="connsiteX0" fmla="*/ 35422 w 12231510"/>
                <a:gd name="connsiteY0" fmla="*/ 151311 h 2118140"/>
                <a:gd name="connsiteX1" fmla="*/ 2960713 w 12231510"/>
                <a:gd name="connsiteY1" fmla="*/ 16277 h 2118140"/>
                <a:gd name="connsiteX2" fmla="*/ 9391489 w 12231510"/>
                <a:gd name="connsiteY2" fmla="*/ 474861 h 2118140"/>
                <a:gd name="connsiteX3" fmla="*/ 12214641 w 12231510"/>
                <a:gd name="connsiteY3" fmla="*/ 288161 h 2118140"/>
                <a:gd name="connsiteX4" fmla="*/ 12231510 w 12231510"/>
                <a:gd name="connsiteY4" fmla="*/ 2103014 h 2118140"/>
                <a:gd name="connsiteX5" fmla="*/ 0 w 12231510"/>
                <a:gd name="connsiteY5" fmla="*/ 2118140 h 2118140"/>
                <a:gd name="connsiteX6" fmla="*/ 35422 w 12231510"/>
                <a:gd name="connsiteY6" fmla="*/ 151311 h 2118140"/>
                <a:gd name="connsiteX0" fmla="*/ 35422 w 12231510"/>
                <a:gd name="connsiteY0" fmla="*/ 151311 h 2118140"/>
                <a:gd name="connsiteX1" fmla="*/ 2960713 w 12231510"/>
                <a:gd name="connsiteY1" fmla="*/ 16277 h 2118140"/>
                <a:gd name="connsiteX2" fmla="*/ 9391489 w 12231510"/>
                <a:gd name="connsiteY2" fmla="*/ 474861 h 2118140"/>
                <a:gd name="connsiteX3" fmla="*/ 12214641 w 12231510"/>
                <a:gd name="connsiteY3" fmla="*/ 288161 h 2118140"/>
                <a:gd name="connsiteX4" fmla="*/ 12231510 w 12231510"/>
                <a:gd name="connsiteY4" fmla="*/ 2103014 h 2118140"/>
                <a:gd name="connsiteX5" fmla="*/ 0 w 12231510"/>
                <a:gd name="connsiteY5" fmla="*/ 2118140 h 2118140"/>
                <a:gd name="connsiteX6" fmla="*/ 35422 w 12231510"/>
                <a:gd name="connsiteY6" fmla="*/ 151311 h 2118140"/>
                <a:gd name="connsiteX0" fmla="*/ 35422 w 12231510"/>
                <a:gd name="connsiteY0" fmla="*/ 150924 h 2117753"/>
                <a:gd name="connsiteX1" fmla="*/ 2960713 w 12231510"/>
                <a:gd name="connsiteY1" fmla="*/ 15890 h 2117753"/>
                <a:gd name="connsiteX2" fmla="*/ 9157613 w 12231510"/>
                <a:gd name="connsiteY2" fmla="*/ 468542 h 2117753"/>
                <a:gd name="connsiteX3" fmla="*/ 12214641 w 12231510"/>
                <a:gd name="connsiteY3" fmla="*/ 287774 h 2117753"/>
                <a:gd name="connsiteX4" fmla="*/ 12231510 w 12231510"/>
                <a:gd name="connsiteY4" fmla="*/ 2102627 h 2117753"/>
                <a:gd name="connsiteX5" fmla="*/ 0 w 12231510"/>
                <a:gd name="connsiteY5" fmla="*/ 2117753 h 2117753"/>
                <a:gd name="connsiteX6" fmla="*/ 35422 w 12231510"/>
                <a:gd name="connsiteY6" fmla="*/ 150924 h 2117753"/>
                <a:gd name="connsiteX0" fmla="*/ 35422 w 12231510"/>
                <a:gd name="connsiteY0" fmla="*/ 150538 h 2117367"/>
                <a:gd name="connsiteX1" fmla="*/ 2960713 w 12231510"/>
                <a:gd name="connsiteY1" fmla="*/ 15504 h 2117367"/>
                <a:gd name="connsiteX2" fmla="*/ 8909120 w 12231510"/>
                <a:gd name="connsiteY2" fmla="*/ 462224 h 2117367"/>
                <a:gd name="connsiteX3" fmla="*/ 12214641 w 12231510"/>
                <a:gd name="connsiteY3" fmla="*/ 287388 h 2117367"/>
                <a:gd name="connsiteX4" fmla="*/ 12231510 w 12231510"/>
                <a:gd name="connsiteY4" fmla="*/ 2102241 h 2117367"/>
                <a:gd name="connsiteX5" fmla="*/ 0 w 12231510"/>
                <a:gd name="connsiteY5" fmla="*/ 2117367 h 2117367"/>
                <a:gd name="connsiteX6" fmla="*/ 35422 w 12231510"/>
                <a:gd name="connsiteY6" fmla="*/ 150538 h 2117367"/>
                <a:gd name="connsiteX0" fmla="*/ 35422 w 12231510"/>
                <a:gd name="connsiteY0" fmla="*/ 150538 h 2117367"/>
                <a:gd name="connsiteX1" fmla="*/ 2960713 w 12231510"/>
                <a:gd name="connsiteY1" fmla="*/ 15504 h 2117367"/>
                <a:gd name="connsiteX2" fmla="*/ 8909120 w 12231510"/>
                <a:gd name="connsiteY2" fmla="*/ 462224 h 2117367"/>
                <a:gd name="connsiteX3" fmla="*/ 12214641 w 12231510"/>
                <a:gd name="connsiteY3" fmla="*/ 287388 h 2117367"/>
                <a:gd name="connsiteX4" fmla="*/ 12231510 w 12231510"/>
                <a:gd name="connsiteY4" fmla="*/ 2102241 h 2117367"/>
                <a:gd name="connsiteX5" fmla="*/ 0 w 12231510"/>
                <a:gd name="connsiteY5" fmla="*/ 2117367 h 2117367"/>
                <a:gd name="connsiteX6" fmla="*/ 35422 w 12231510"/>
                <a:gd name="connsiteY6" fmla="*/ 150538 h 2117367"/>
                <a:gd name="connsiteX0" fmla="*/ 35422 w 12231510"/>
                <a:gd name="connsiteY0" fmla="*/ 84900 h 2051729"/>
                <a:gd name="connsiteX1" fmla="*/ 2982639 w 12231510"/>
                <a:gd name="connsiteY1" fmla="*/ 32906 h 2051729"/>
                <a:gd name="connsiteX2" fmla="*/ 8909120 w 12231510"/>
                <a:gd name="connsiteY2" fmla="*/ 396586 h 2051729"/>
                <a:gd name="connsiteX3" fmla="*/ 12214641 w 12231510"/>
                <a:gd name="connsiteY3" fmla="*/ 221750 h 2051729"/>
                <a:gd name="connsiteX4" fmla="*/ 12231510 w 12231510"/>
                <a:gd name="connsiteY4" fmla="*/ 2036603 h 2051729"/>
                <a:gd name="connsiteX5" fmla="*/ 0 w 12231510"/>
                <a:gd name="connsiteY5" fmla="*/ 2051729 h 2051729"/>
                <a:gd name="connsiteX6" fmla="*/ 35422 w 12231510"/>
                <a:gd name="connsiteY6" fmla="*/ 84900 h 2051729"/>
                <a:gd name="connsiteX0" fmla="*/ 35422 w 12231510"/>
                <a:gd name="connsiteY0" fmla="*/ 65270 h 2032099"/>
                <a:gd name="connsiteX1" fmla="*/ 2989947 w 12231510"/>
                <a:gd name="connsiteY1" fmla="*/ 48865 h 2032099"/>
                <a:gd name="connsiteX2" fmla="*/ 8909120 w 12231510"/>
                <a:gd name="connsiteY2" fmla="*/ 376956 h 2032099"/>
                <a:gd name="connsiteX3" fmla="*/ 12214641 w 12231510"/>
                <a:gd name="connsiteY3" fmla="*/ 202120 h 2032099"/>
                <a:gd name="connsiteX4" fmla="*/ 12231510 w 12231510"/>
                <a:gd name="connsiteY4" fmla="*/ 2016973 h 2032099"/>
                <a:gd name="connsiteX5" fmla="*/ 0 w 12231510"/>
                <a:gd name="connsiteY5" fmla="*/ 2032099 h 2032099"/>
                <a:gd name="connsiteX6" fmla="*/ 35422 w 12231510"/>
                <a:gd name="connsiteY6" fmla="*/ 65270 h 2032099"/>
                <a:gd name="connsiteX0" fmla="*/ 28114 w 12231510"/>
                <a:gd name="connsiteY0" fmla="*/ 93078 h 2006524"/>
                <a:gd name="connsiteX1" fmla="*/ 2989947 w 12231510"/>
                <a:gd name="connsiteY1" fmla="*/ 23290 h 2006524"/>
                <a:gd name="connsiteX2" fmla="*/ 8909120 w 12231510"/>
                <a:gd name="connsiteY2" fmla="*/ 351381 h 2006524"/>
                <a:gd name="connsiteX3" fmla="*/ 12214641 w 12231510"/>
                <a:gd name="connsiteY3" fmla="*/ 176545 h 2006524"/>
                <a:gd name="connsiteX4" fmla="*/ 12231510 w 12231510"/>
                <a:gd name="connsiteY4" fmla="*/ 1991398 h 2006524"/>
                <a:gd name="connsiteX5" fmla="*/ 0 w 12231510"/>
                <a:gd name="connsiteY5" fmla="*/ 2006524 h 2006524"/>
                <a:gd name="connsiteX6" fmla="*/ 28114 w 12231510"/>
                <a:gd name="connsiteY6" fmla="*/ 93078 h 2006524"/>
                <a:gd name="connsiteX0" fmla="*/ 28114 w 12231510"/>
                <a:gd name="connsiteY0" fmla="*/ 70781 h 1984227"/>
                <a:gd name="connsiteX1" fmla="*/ 2989947 w 12231510"/>
                <a:gd name="connsiteY1" fmla="*/ 36582 h 1984227"/>
                <a:gd name="connsiteX2" fmla="*/ 8909120 w 12231510"/>
                <a:gd name="connsiteY2" fmla="*/ 329084 h 1984227"/>
                <a:gd name="connsiteX3" fmla="*/ 12214641 w 12231510"/>
                <a:gd name="connsiteY3" fmla="*/ 154248 h 1984227"/>
                <a:gd name="connsiteX4" fmla="*/ 12231510 w 12231510"/>
                <a:gd name="connsiteY4" fmla="*/ 1969101 h 1984227"/>
                <a:gd name="connsiteX5" fmla="*/ 0 w 12231510"/>
                <a:gd name="connsiteY5" fmla="*/ 1984227 h 1984227"/>
                <a:gd name="connsiteX6" fmla="*/ 28114 w 12231510"/>
                <a:gd name="connsiteY6" fmla="*/ 70781 h 1984227"/>
                <a:gd name="connsiteX0" fmla="*/ 28114 w 12231510"/>
                <a:gd name="connsiteY0" fmla="*/ 59829 h 1973275"/>
                <a:gd name="connsiteX1" fmla="*/ 2989947 w 12231510"/>
                <a:gd name="connsiteY1" fmla="*/ 25630 h 1973275"/>
                <a:gd name="connsiteX2" fmla="*/ 8909120 w 12231510"/>
                <a:gd name="connsiteY2" fmla="*/ 318132 h 1973275"/>
                <a:gd name="connsiteX3" fmla="*/ 12214641 w 12231510"/>
                <a:gd name="connsiteY3" fmla="*/ 143296 h 1973275"/>
                <a:gd name="connsiteX4" fmla="*/ 12231510 w 12231510"/>
                <a:gd name="connsiteY4" fmla="*/ 1958149 h 1973275"/>
                <a:gd name="connsiteX5" fmla="*/ 0 w 12231510"/>
                <a:gd name="connsiteY5" fmla="*/ 1973275 h 1973275"/>
                <a:gd name="connsiteX6" fmla="*/ 28114 w 12231510"/>
                <a:gd name="connsiteY6" fmla="*/ 59829 h 1973275"/>
                <a:gd name="connsiteX0" fmla="*/ 13497 w 12231510"/>
                <a:gd name="connsiteY0" fmla="*/ 146350 h 1953030"/>
                <a:gd name="connsiteX1" fmla="*/ 2989947 w 12231510"/>
                <a:gd name="connsiteY1" fmla="*/ 5385 h 1953030"/>
                <a:gd name="connsiteX2" fmla="*/ 8909120 w 12231510"/>
                <a:gd name="connsiteY2" fmla="*/ 297887 h 1953030"/>
                <a:gd name="connsiteX3" fmla="*/ 12214641 w 12231510"/>
                <a:gd name="connsiteY3" fmla="*/ 123051 h 1953030"/>
                <a:gd name="connsiteX4" fmla="*/ 12231510 w 12231510"/>
                <a:gd name="connsiteY4" fmla="*/ 1937904 h 1953030"/>
                <a:gd name="connsiteX5" fmla="*/ 0 w 12231510"/>
                <a:gd name="connsiteY5" fmla="*/ 1953030 h 1953030"/>
                <a:gd name="connsiteX6" fmla="*/ 13497 w 12231510"/>
                <a:gd name="connsiteY6" fmla="*/ 146350 h 1953030"/>
                <a:gd name="connsiteX0" fmla="*/ 174286 w 12231510"/>
                <a:gd name="connsiteY0" fmla="*/ 141103 h 1953714"/>
                <a:gd name="connsiteX1" fmla="*/ 2989947 w 12231510"/>
                <a:gd name="connsiteY1" fmla="*/ 6069 h 1953714"/>
                <a:gd name="connsiteX2" fmla="*/ 8909120 w 12231510"/>
                <a:gd name="connsiteY2" fmla="*/ 298571 h 1953714"/>
                <a:gd name="connsiteX3" fmla="*/ 12214641 w 12231510"/>
                <a:gd name="connsiteY3" fmla="*/ 123735 h 1953714"/>
                <a:gd name="connsiteX4" fmla="*/ 12231510 w 12231510"/>
                <a:gd name="connsiteY4" fmla="*/ 1938588 h 1953714"/>
                <a:gd name="connsiteX5" fmla="*/ 0 w 12231510"/>
                <a:gd name="connsiteY5" fmla="*/ 1953714 h 1953714"/>
                <a:gd name="connsiteX6" fmla="*/ 174286 w 12231510"/>
                <a:gd name="connsiteY6" fmla="*/ 141103 h 1953714"/>
                <a:gd name="connsiteX0" fmla="*/ 20806 w 12078030"/>
                <a:gd name="connsiteY0" fmla="*/ 141103 h 1941851"/>
                <a:gd name="connsiteX1" fmla="*/ 2836467 w 12078030"/>
                <a:gd name="connsiteY1" fmla="*/ 6069 h 1941851"/>
                <a:gd name="connsiteX2" fmla="*/ 8755640 w 12078030"/>
                <a:gd name="connsiteY2" fmla="*/ 298571 h 1941851"/>
                <a:gd name="connsiteX3" fmla="*/ 12061161 w 12078030"/>
                <a:gd name="connsiteY3" fmla="*/ 123735 h 1941851"/>
                <a:gd name="connsiteX4" fmla="*/ 12078030 w 12078030"/>
                <a:gd name="connsiteY4" fmla="*/ 1938588 h 1941851"/>
                <a:gd name="connsiteX5" fmla="*/ 0 w 12078030"/>
                <a:gd name="connsiteY5" fmla="*/ 1941851 h 1941851"/>
                <a:gd name="connsiteX6" fmla="*/ 20806 w 12078030"/>
                <a:gd name="connsiteY6" fmla="*/ 141103 h 1941851"/>
                <a:gd name="connsiteX0" fmla="*/ 0 w 12057224"/>
                <a:gd name="connsiteY0" fmla="*/ 141103 h 1938588"/>
                <a:gd name="connsiteX1" fmla="*/ 2815661 w 12057224"/>
                <a:gd name="connsiteY1" fmla="*/ 6069 h 1938588"/>
                <a:gd name="connsiteX2" fmla="*/ 8734834 w 12057224"/>
                <a:gd name="connsiteY2" fmla="*/ 298571 h 1938588"/>
                <a:gd name="connsiteX3" fmla="*/ 12040355 w 12057224"/>
                <a:gd name="connsiteY3" fmla="*/ 123735 h 1938588"/>
                <a:gd name="connsiteX4" fmla="*/ 12057224 w 12057224"/>
                <a:gd name="connsiteY4" fmla="*/ 1938588 h 1938588"/>
                <a:gd name="connsiteX5" fmla="*/ 96132 w 12057224"/>
                <a:gd name="connsiteY5" fmla="*/ 1935920 h 1938588"/>
                <a:gd name="connsiteX6" fmla="*/ 0 w 12057224"/>
                <a:gd name="connsiteY6" fmla="*/ 141103 h 1938588"/>
                <a:gd name="connsiteX0" fmla="*/ 0 w 12057224"/>
                <a:gd name="connsiteY0" fmla="*/ 141103 h 1941852"/>
                <a:gd name="connsiteX1" fmla="*/ 2815661 w 12057224"/>
                <a:gd name="connsiteY1" fmla="*/ 6069 h 1941852"/>
                <a:gd name="connsiteX2" fmla="*/ 8734834 w 12057224"/>
                <a:gd name="connsiteY2" fmla="*/ 298571 h 1941852"/>
                <a:gd name="connsiteX3" fmla="*/ 12040355 w 12057224"/>
                <a:gd name="connsiteY3" fmla="*/ 123735 h 1941852"/>
                <a:gd name="connsiteX4" fmla="*/ 12057224 w 12057224"/>
                <a:gd name="connsiteY4" fmla="*/ 1938588 h 1941852"/>
                <a:gd name="connsiteX5" fmla="*/ 132675 w 12057224"/>
                <a:gd name="connsiteY5" fmla="*/ 1941852 h 1941852"/>
                <a:gd name="connsiteX6" fmla="*/ 0 w 12057224"/>
                <a:gd name="connsiteY6" fmla="*/ 141103 h 1941852"/>
                <a:gd name="connsiteX0" fmla="*/ 0 w 12057224"/>
                <a:gd name="connsiteY0" fmla="*/ 141103 h 1947783"/>
                <a:gd name="connsiteX1" fmla="*/ 2815661 w 12057224"/>
                <a:gd name="connsiteY1" fmla="*/ 6069 h 1947783"/>
                <a:gd name="connsiteX2" fmla="*/ 8734834 w 12057224"/>
                <a:gd name="connsiteY2" fmla="*/ 298571 h 1947783"/>
                <a:gd name="connsiteX3" fmla="*/ 12040355 w 12057224"/>
                <a:gd name="connsiteY3" fmla="*/ 123735 h 1947783"/>
                <a:gd name="connsiteX4" fmla="*/ 12057224 w 12057224"/>
                <a:gd name="connsiteY4" fmla="*/ 1938588 h 1947783"/>
                <a:gd name="connsiteX5" fmla="*/ 96132 w 12057224"/>
                <a:gd name="connsiteY5" fmla="*/ 1947783 h 1947783"/>
                <a:gd name="connsiteX6" fmla="*/ 0 w 12057224"/>
                <a:gd name="connsiteY6" fmla="*/ 141103 h 1947783"/>
                <a:gd name="connsiteX0" fmla="*/ 0 w 11969521"/>
                <a:gd name="connsiteY0" fmla="*/ 151666 h 1946483"/>
                <a:gd name="connsiteX1" fmla="*/ 2727958 w 11969521"/>
                <a:gd name="connsiteY1" fmla="*/ 4769 h 1946483"/>
                <a:gd name="connsiteX2" fmla="*/ 8647131 w 11969521"/>
                <a:gd name="connsiteY2" fmla="*/ 297271 h 1946483"/>
                <a:gd name="connsiteX3" fmla="*/ 11952652 w 11969521"/>
                <a:gd name="connsiteY3" fmla="*/ 122435 h 1946483"/>
                <a:gd name="connsiteX4" fmla="*/ 11969521 w 11969521"/>
                <a:gd name="connsiteY4" fmla="*/ 1937288 h 1946483"/>
                <a:gd name="connsiteX5" fmla="*/ 8429 w 11969521"/>
                <a:gd name="connsiteY5" fmla="*/ 1946483 h 1946483"/>
                <a:gd name="connsiteX6" fmla="*/ 0 w 11969521"/>
                <a:gd name="connsiteY6" fmla="*/ 151666 h 1946483"/>
                <a:gd name="connsiteX0" fmla="*/ 0 w 11969521"/>
                <a:gd name="connsiteY0" fmla="*/ 147424 h 1942241"/>
                <a:gd name="connsiteX1" fmla="*/ 2727958 w 11969521"/>
                <a:gd name="connsiteY1" fmla="*/ 527 h 1942241"/>
                <a:gd name="connsiteX2" fmla="*/ 8647131 w 11969521"/>
                <a:gd name="connsiteY2" fmla="*/ 293029 h 1942241"/>
                <a:gd name="connsiteX3" fmla="*/ 11952652 w 11969521"/>
                <a:gd name="connsiteY3" fmla="*/ 118193 h 1942241"/>
                <a:gd name="connsiteX4" fmla="*/ 11969521 w 11969521"/>
                <a:gd name="connsiteY4" fmla="*/ 1933046 h 1942241"/>
                <a:gd name="connsiteX5" fmla="*/ 8429 w 11969521"/>
                <a:gd name="connsiteY5" fmla="*/ 1942241 h 1942241"/>
                <a:gd name="connsiteX6" fmla="*/ 0 w 11969521"/>
                <a:gd name="connsiteY6" fmla="*/ 147424 h 1942241"/>
                <a:gd name="connsiteX0" fmla="*/ 0 w 11969521"/>
                <a:gd name="connsiteY0" fmla="*/ 112487 h 1907304"/>
                <a:gd name="connsiteX1" fmla="*/ 2735267 w 11969521"/>
                <a:gd name="connsiteY1" fmla="*/ 1179 h 1907304"/>
                <a:gd name="connsiteX2" fmla="*/ 8647131 w 11969521"/>
                <a:gd name="connsiteY2" fmla="*/ 258092 h 1907304"/>
                <a:gd name="connsiteX3" fmla="*/ 11952652 w 11969521"/>
                <a:gd name="connsiteY3" fmla="*/ 83256 h 1907304"/>
                <a:gd name="connsiteX4" fmla="*/ 11969521 w 11969521"/>
                <a:gd name="connsiteY4" fmla="*/ 1898109 h 1907304"/>
                <a:gd name="connsiteX5" fmla="*/ 8429 w 11969521"/>
                <a:gd name="connsiteY5" fmla="*/ 1907304 h 1907304"/>
                <a:gd name="connsiteX6" fmla="*/ 0 w 11969521"/>
                <a:gd name="connsiteY6" fmla="*/ 112487 h 1907304"/>
                <a:gd name="connsiteX0" fmla="*/ 0 w 11969521"/>
                <a:gd name="connsiteY0" fmla="*/ 112487 h 1907304"/>
                <a:gd name="connsiteX1" fmla="*/ 2735267 w 11969521"/>
                <a:gd name="connsiteY1" fmla="*/ 1179 h 1907304"/>
                <a:gd name="connsiteX2" fmla="*/ 8647131 w 11969521"/>
                <a:gd name="connsiteY2" fmla="*/ 258092 h 1907304"/>
                <a:gd name="connsiteX3" fmla="*/ 11952652 w 11969521"/>
                <a:gd name="connsiteY3" fmla="*/ 83256 h 1907304"/>
                <a:gd name="connsiteX4" fmla="*/ 11969521 w 11969521"/>
                <a:gd name="connsiteY4" fmla="*/ 1898109 h 1907304"/>
                <a:gd name="connsiteX5" fmla="*/ 8429 w 11969521"/>
                <a:gd name="connsiteY5" fmla="*/ 1907304 h 1907304"/>
                <a:gd name="connsiteX6" fmla="*/ 0 w 11969521"/>
                <a:gd name="connsiteY6" fmla="*/ 112487 h 1907304"/>
                <a:gd name="connsiteX0" fmla="*/ 0 w 11969521"/>
                <a:gd name="connsiteY0" fmla="*/ 112487 h 1907304"/>
                <a:gd name="connsiteX1" fmla="*/ 2735267 w 11969521"/>
                <a:gd name="connsiteY1" fmla="*/ 1179 h 1907304"/>
                <a:gd name="connsiteX2" fmla="*/ 8647131 w 11969521"/>
                <a:gd name="connsiteY2" fmla="*/ 258092 h 1907304"/>
                <a:gd name="connsiteX3" fmla="*/ 11952652 w 11969521"/>
                <a:gd name="connsiteY3" fmla="*/ 83256 h 1907304"/>
                <a:gd name="connsiteX4" fmla="*/ 11969521 w 11969521"/>
                <a:gd name="connsiteY4" fmla="*/ 1898109 h 1907304"/>
                <a:gd name="connsiteX5" fmla="*/ 8429 w 11969521"/>
                <a:gd name="connsiteY5" fmla="*/ 1907304 h 1907304"/>
                <a:gd name="connsiteX6" fmla="*/ 0 w 11969521"/>
                <a:gd name="connsiteY6" fmla="*/ 112487 h 19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9521" h="1907304">
                  <a:moveTo>
                    <a:pt x="0" y="112487"/>
                  </a:moveTo>
                  <a:cubicBezTo>
                    <a:pt x="942808" y="12627"/>
                    <a:pt x="1199067" y="-5294"/>
                    <a:pt x="2735267" y="1179"/>
                  </a:cubicBezTo>
                  <a:cubicBezTo>
                    <a:pt x="4271467" y="7652"/>
                    <a:pt x="7110900" y="244413"/>
                    <a:pt x="8647131" y="258092"/>
                  </a:cubicBezTo>
                  <a:cubicBezTo>
                    <a:pt x="10183362" y="271771"/>
                    <a:pt x="11032668" y="240274"/>
                    <a:pt x="11952652" y="83256"/>
                  </a:cubicBezTo>
                  <a:cubicBezTo>
                    <a:pt x="11955895" y="581465"/>
                    <a:pt x="11966278" y="1399900"/>
                    <a:pt x="11969521" y="1898109"/>
                  </a:cubicBezTo>
                  <a:lnTo>
                    <a:pt x="8429" y="1907304"/>
                  </a:lnTo>
                  <a:cubicBezTo>
                    <a:pt x="1836" y="1079327"/>
                    <a:pt x="1003" y="1244336"/>
                    <a:pt x="0" y="112487"/>
                  </a:cubicBezTo>
                  <a:close/>
                </a:path>
              </a:pathLst>
            </a:custGeom>
            <a:solidFill>
              <a:srgbClr val="EBF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D1FF05A-F282-9FF9-79DC-09FD422CB158}"/>
              </a:ext>
            </a:extLst>
          </p:cNvPr>
          <p:cNvSpPr/>
          <p:nvPr userDrawn="1"/>
        </p:nvSpPr>
        <p:spPr>
          <a:xfrm>
            <a:off x="1385808" y="-1730644"/>
            <a:ext cx="12768026" cy="16584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6907A-25EC-6DED-24F6-C0DE32C3E70D}"/>
              </a:ext>
            </a:extLst>
          </p:cNvPr>
          <p:cNvSpPr/>
          <p:nvPr userDrawn="1"/>
        </p:nvSpPr>
        <p:spPr>
          <a:xfrm>
            <a:off x="1371600" y="-1676400"/>
            <a:ext cx="12768026" cy="16584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4D89EE-BFC4-84ED-49CE-34971DAAB6AC}"/>
              </a:ext>
            </a:extLst>
          </p:cNvPr>
          <p:cNvSpPr/>
          <p:nvPr userDrawn="1"/>
        </p:nvSpPr>
        <p:spPr>
          <a:xfrm>
            <a:off x="-273862" y="-1664425"/>
            <a:ext cx="14001081" cy="16584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091296-490F-41CE-2305-F69BB0481A51}"/>
              </a:ext>
            </a:extLst>
          </p:cNvPr>
          <p:cNvSpPr/>
          <p:nvPr userDrawn="1"/>
        </p:nvSpPr>
        <p:spPr>
          <a:xfrm>
            <a:off x="12192000" y="-422274"/>
            <a:ext cx="2272553" cy="83441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0B6FC3-11D3-743D-D2AD-217530732184}"/>
              </a:ext>
            </a:extLst>
          </p:cNvPr>
          <p:cNvSpPr/>
          <p:nvPr userDrawn="1"/>
        </p:nvSpPr>
        <p:spPr>
          <a:xfrm>
            <a:off x="-1122348" y="5605239"/>
            <a:ext cx="5029199" cy="5029199"/>
          </a:xfrm>
          <a:prstGeom prst="ellipse">
            <a:avLst/>
          </a:prstGeom>
          <a:solidFill>
            <a:srgbClr val="ABE7F4">
              <a:alpha val="6334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3E176-0BFE-8F46-D24B-8FDFF4260474}"/>
              </a:ext>
            </a:extLst>
          </p:cNvPr>
          <p:cNvSpPr/>
          <p:nvPr userDrawn="1"/>
        </p:nvSpPr>
        <p:spPr>
          <a:xfrm>
            <a:off x="-1572125" y="6863611"/>
            <a:ext cx="14570392" cy="404502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1CEF4B-A15E-2AAC-F7B5-ED1532D09C5A}"/>
              </a:ext>
            </a:extLst>
          </p:cNvPr>
          <p:cNvSpPr/>
          <p:nvPr userDrawn="1"/>
        </p:nvSpPr>
        <p:spPr>
          <a:xfrm>
            <a:off x="-2272553" y="-422274"/>
            <a:ext cx="2272553" cy="83441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36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44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 orient="horz" pos="696">
          <p15:clr>
            <a:srgbClr val="FBAE40"/>
          </p15:clr>
        </p15:guide>
        <p15:guide id="5" orient="horz" pos="1344">
          <p15:clr>
            <a:srgbClr val="FBAE40"/>
          </p15:clr>
        </p15:guide>
        <p15:guide id="6" pos="36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43251-A001-E893-C4F2-A2501EA00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32B0B-12E0-A526-1C5E-CFD03E5AE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9" y="378135"/>
            <a:ext cx="1823321" cy="512337"/>
          </a:xfrm>
          <a:prstGeom prst="rect">
            <a:avLst/>
          </a:prstGeom>
        </p:spPr>
      </p:pic>
      <p:sp>
        <p:nvSpPr>
          <p:cNvPr id="51" name="TextBox 11">
            <a:extLst>
              <a:ext uri="{FF2B5EF4-FFF2-40B4-BE49-F238E27FC236}">
                <a16:creationId xmlns:a16="http://schemas.microsoft.com/office/drawing/2014/main" id="{A47B7CCD-560C-F8EB-B01C-11CEF7AA8988}"/>
              </a:ext>
            </a:extLst>
          </p:cNvPr>
          <p:cNvSpPr txBox="1"/>
          <p:nvPr/>
        </p:nvSpPr>
        <p:spPr>
          <a:xfrm>
            <a:off x="5328082" y="5887912"/>
            <a:ext cx="227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114097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Access to nurses &amp; lactation consultants</a:t>
            </a:r>
          </a:p>
        </p:txBody>
      </p:sp>
      <p:sp>
        <p:nvSpPr>
          <p:cNvPr id="49" name="TextBox 12">
            <a:extLst>
              <a:ext uri="{FF2B5EF4-FFF2-40B4-BE49-F238E27FC236}">
                <a16:creationId xmlns:a16="http://schemas.microsoft.com/office/drawing/2014/main" id="{077FC6AC-49C4-F690-A0A8-9B3462871BAF}"/>
              </a:ext>
            </a:extLst>
          </p:cNvPr>
          <p:cNvSpPr txBox="1"/>
          <p:nvPr/>
        </p:nvSpPr>
        <p:spPr>
          <a:xfrm>
            <a:off x="7768766" y="5887912"/>
            <a:ext cx="1989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114097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On-demand </a:t>
            </a:r>
            <a:b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114097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</a:b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114097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digital resources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C7B8B335-DC5E-1207-64B0-59305709572D}"/>
              </a:ext>
            </a:extLst>
          </p:cNvPr>
          <p:cNvSpPr txBox="1"/>
          <p:nvPr/>
        </p:nvSpPr>
        <p:spPr>
          <a:xfrm>
            <a:off x="9828332" y="5887912"/>
            <a:ext cx="1989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Postpartum recovery support</a:t>
            </a:r>
            <a:endParaRPr kumimoji="0" lang="en-US" sz="1500" u="none" strike="noStrike" kern="1200" cap="none" spc="0" normalizeH="0" baseline="0" noProof="0">
              <a:ln>
                <a:noFill/>
              </a:ln>
              <a:solidFill>
                <a:srgbClr val="114097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DD54D-1879-4943-D21B-042E0F34DC1D}"/>
              </a:ext>
            </a:extLst>
          </p:cNvPr>
          <p:cNvSpPr txBox="1"/>
          <p:nvPr/>
        </p:nvSpPr>
        <p:spPr>
          <a:xfrm>
            <a:off x="3040735" y="6614568"/>
            <a:ext cx="6404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You must be </a:t>
            </a:r>
            <a:r>
              <a:rPr lang="en-US" sz="80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You must be eligible through your organization to have access to the Progyny benefit.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2D7DE8-81C0-6BE2-9D71-A6F61D89CD69}"/>
              </a:ext>
            </a:extLst>
          </p:cNvPr>
          <p:cNvGrpSpPr/>
          <p:nvPr/>
        </p:nvGrpSpPr>
        <p:grpSpPr>
          <a:xfrm>
            <a:off x="7810107" y="5072355"/>
            <a:ext cx="703906" cy="703906"/>
            <a:chOff x="7810107" y="5024855"/>
            <a:chExt cx="703906" cy="70390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14D7831-DF2C-F3F8-9260-8E9F061055FE}"/>
                </a:ext>
              </a:extLst>
            </p:cNvPr>
            <p:cNvSpPr/>
            <p:nvPr/>
          </p:nvSpPr>
          <p:spPr>
            <a:xfrm>
              <a:off x="7810107" y="5024855"/>
              <a:ext cx="703906" cy="703906"/>
            </a:xfrm>
            <a:prstGeom prst="ellipse">
              <a:avLst/>
            </a:prstGeom>
            <a:solidFill>
              <a:srgbClr val="58C6DF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C0AB1E-D6A0-6368-8A1D-EC3D5A7D0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6810" y="5243458"/>
              <a:ext cx="190500" cy="2667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8AA699-7BDA-2434-DF49-2215B9D03254}"/>
              </a:ext>
            </a:extLst>
          </p:cNvPr>
          <p:cNvGrpSpPr/>
          <p:nvPr/>
        </p:nvGrpSpPr>
        <p:grpSpPr>
          <a:xfrm>
            <a:off x="5337607" y="5072355"/>
            <a:ext cx="703906" cy="703906"/>
            <a:chOff x="5337607" y="5031822"/>
            <a:chExt cx="703906" cy="70390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A21F1F2-A5F3-5D0F-72F2-E47571A64A86}"/>
                </a:ext>
              </a:extLst>
            </p:cNvPr>
            <p:cNvSpPr/>
            <p:nvPr/>
          </p:nvSpPr>
          <p:spPr>
            <a:xfrm>
              <a:off x="5337607" y="5031822"/>
              <a:ext cx="703906" cy="703906"/>
            </a:xfrm>
            <a:prstGeom prst="ellipse">
              <a:avLst/>
            </a:prstGeom>
            <a:solidFill>
              <a:srgbClr val="58C6DF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60AC64-B6BC-0B4F-0B17-6BFF231E6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1610" y="5250425"/>
              <a:ext cx="215900" cy="2667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E680FD-389C-6B2A-6189-BE7F1147651B}"/>
              </a:ext>
            </a:extLst>
          </p:cNvPr>
          <p:cNvGrpSpPr/>
          <p:nvPr/>
        </p:nvGrpSpPr>
        <p:grpSpPr>
          <a:xfrm>
            <a:off x="9875732" y="5072355"/>
            <a:ext cx="703906" cy="703906"/>
            <a:chOff x="9875732" y="5031822"/>
            <a:chExt cx="703906" cy="70390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9EE747E-C0B5-942C-C360-BA1D6019CB29}"/>
                </a:ext>
              </a:extLst>
            </p:cNvPr>
            <p:cNvSpPr/>
            <p:nvPr/>
          </p:nvSpPr>
          <p:spPr>
            <a:xfrm>
              <a:off x="9875732" y="5031822"/>
              <a:ext cx="703906" cy="703906"/>
            </a:xfrm>
            <a:prstGeom prst="ellipse">
              <a:avLst/>
            </a:prstGeom>
            <a:solidFill>
              <a:srgbClr val="58C6DF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65D0B9-0F3F-39AC-6C63-C3A0018A1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82270" y="5250425"/>
              <a:ext cx="279400" cy="266700"/>
            </a:xfrm>
            <a:prstGeom prst="rect">
              <a:avLst/>
            </a:prstGeom>
          </p:spPr>
        </p:pic>
      </p:grpSp>
      <p:sp>
        <p:nvSpPr>
          <p:cNvPr id="14" name="TextBox 2">
            <a:extLst>
              <a:ext uri="{FF2B5EF4-FFF2-40B4-BE49-F238E27FC236}">
                <a16:creationId xmlns:a16="http://schemas.microsoft.com/office/drawing/2014/main" id="{9FD518F7-408E-2BDF-A18C-4816554450F8}"/>
              </a:ext>
            </a:extLst>
          </p:cNvPr>
          <p:cNvSpPr txBox="1"/>
          <p:nvPr/>
        </p:nvSpPr>
        <p:spPr>
          <a:xfrm>
            <a:off x="9905231" y="193469"/>
            <a:ext cx="22429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Poppins SemiBold"/>
                <a:cs typeface="Poppins SemiBold"/>
              </a:rPr>
              <a:t>Scan to register: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A qr code with a flower&#10;&#10;AI-generated content may be incorrect.">
            <a:extLst>
              <a:ext uri="{FF2B5EF4-FFF2-40B4-BE49-F238E27FC236}">
                <a16:creationId xmlns:a16="http://schemas.microsoft.com/office/drawing/2014/main" id="{31BCBA07-EAEB-DCB0-F466-10EB16BA8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1670" y="562801"/>
            <a:ext cx="1393494" cy="1400741"/>
          </a:xfrm>
          <a:prstGeom prst="rect">
            <a:avLst/>
          </a:prstGeom>
          <a:solidFill>
            <a:srgbClr val="114099"/>
          </a:solidFill>
          <a:ln w="762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E0FE025-F203-0B65-2A72-C79D215499FD}"/>
              </a:ext>
            </a:extLst>
          </p:cNvPr>
          <p:cNvSpPr/>
          <p:nvPr/>
        </p:nvSpPr>
        <p:spPr>
          <a:xfrm>
            <a:off x="-19792" y="5185558"/>
            <a:ext cx="3790207" cy="1652649"/>
          </a:xfrm>
          <a:prstGeom prst="rect">
            <a:avLst/>
          </a:prstGeom>
          <a:solidFill>
            <a:srgbClr val="EBFBFF"/>
          </a:solidFill>
          <a:ln>
            <a:solidFill>
              <a:srgbClr val="EBF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AF07BE65-3F33-CC2B-8D1B-C401151E0311}"/>
              </a:ext>
            </a:extLst>
          </p:cNvPr>
          <p:cNvSpPr txBox="1"/>
          <p:nvPr/>
        </p:nvSpPr>
        <p:spPr>
          <a:xfrm>
            <a:off x="3040735" y="5887912"/>
            <a:ext cx="2125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114097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1:1 coaching for monthly guidance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1ECB60-12F9-DB39-5245-E83DFD74102D}"/>
              </a:ext>
            </a:extLst>
          </p:cNvPr>
          <p:cNvGrpSpPr/>
          <p:nvPr/>
        </p:nvGrpSpPr>
        <p:grpSpPr>
          <a:xfrm>
            <a:off x="3099718" y="5072355"/>
            <a:ext cx="703906" cy="703906"/>
            <a:chOff x="3099718" y="5065778"/>
            <a:chExt cx="703906" cy="70390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DC56C5F-2793-48BF-6A49-D42BFE447A9C}"/>
                </a:ext>
              </a:extLst>
            </p:cNvPr>
            <p:cNvSpPr/>
            <p:nvPr/>
          </p:nvSpPr>
          <p:spPr>
            <a:xfrm>
              <a:off x="3099718" y="5065778"/>
              <a:ext cx="703906" cy="703906"/>
            </a:xfrm>
            <a:prstGeom prst="ellipse">
              <a:avLst/>
            </a:prstGeom>
            <a:solidFill>
              <a:srgbClr val="58C6DF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CEA15-4C88-18D8-C509-9AF6FA54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18321" y="5288623"/>
              <a:ext cx="266700" cy="266700"/>
            </a:xfrm>
            <a:prstGeom prst="rect">
              <a:avLst/>
            </a:prstGeom>
          </p:spPr>
        </p:pic>
      </p:grpSp>
      <p:sp>
        <p:nvSpPr>
          <p:cNvPr id="26" name="TextBox 20">
            <a:extLst>
              <a:ext uri="{FF2B5EF4-FFF2-40B4-BE49-F238E27FC236}">
                <a16:creationId xmlns:a16="http://schemas.microsoft.com/office/drawing/2014/main" id="{69AD6128-4CA2-5234-BEC5-9901EFFB119B}"/>
              </a:ext>
            </a:extLst>
          </p:cNvPr>
          <p:cNvSpPr txBox="1"/>
          <p:nvPr/>
        </p:nvSpPr>
        <p:spPr>
          <a:xfrm>
            <a:off x="385207" y="4887124"/>
            <a:ext cx="276639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114097"/>
                </a:solidFill>
                <a:latin typeface="Poppins SemiBold"/>
                <a:cs typeface="Poppins SemiBold"/>
              </a:rPr>
              <a:t>Support starts</a:t>
            </a:r>
            <a:endParaRPr lang="en-US" sz="2000"/>
          </a:p>
          <a:p>
            <a:r>
              <a:rPr lang="en-US" sz="2000" b="1">
                <a:solidFill>
                  <a:srgbClr val="114097"/>
                </a:solidFill>
                <a:latin typeface="Poppins SemiBold"/>
                <a:cs typeface="Poppins SemiBold"/>
              </a:rPr>
              <a:t>today:</a:t>
            </a:r>
          </a:p>
          <a:p>
            <a:endParaRPr lang="en-US" sz="2000" b="1">
              <a:solidFill>
                <a:srgbClr val="114097"/>
              </a:solidFill>
              <a:latin typeface="Poppins SemiBold"/>
              <a:cs typeface="Poppins SemiBold"/>
            </a:endParaRPr>
          </a:p>
          <a:p>
            <a:r>
              <a:rPr lang="en-US" sz="2000" b="1">
                <a:solidFill>
                  <a:srgbClr val="114097"/>
                </a:solidFill>
                <a:latin typeface="Poppins SemiBold"/>
                <a:cs typeface="Poppins SemiBold"/>
              </a:rPr>
              <a:t>Call </a:t>
            </a:r>
            <a:r>
              <a:rPr lang="en-US" sz="2000" b="1" err="1">
                <a:solidFill>
                  <a:srgbClr val="114097"/>
                </a:solidFill>
                <a:highlight>
                  <a:srgbClr val="FFFF00"/>
                </a:highlight>
                <a:latin typeface="Poppins SemiBold"/>
                <a:cs typeface="Poppins SemiBold"/>
              </a:rPr>
              <a:t>xxx.xxx.xxxx</a:t>
            </a:r>
            <a:endParaRPr lang="en-US" sz="2000" b="1">
              <a:solidFill>
                <a:srgbClr val="114097"/>
              </a:solidFill>
              <a:highlight>
                <a:srgbClr val="FFFF00"/>
              </a:highlight>
              <a:latin typeface="Poppins SemiBold"/>
              <a:cs typeface="Poppins SemiBold"/>
            </a:endParaRPr>
          </a:p>
          <a:p>
            <a:r>
              <a:rPr lang="en-US" sz="2000" b="1">
                <a:solidFill>
                  <a:srgbClr val="114097"/>
                </a:solidFill>
                <a:latin typeface="Poppins SemiBold"/>
                <a:cs typeface="Poppins SemiBold"/>
              </a:rPr>
              <a:t>to get started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089A3-67BD-5B7C-A0D1-5B6BD8109BC1}"/>
              </a:ext>
            </a:extLst>
          </p:cNvPr>
          <p:cNvSpPr txBox="1"/>
          <p:nvPr/>
        </p:nvSpPr>
        <p:spPr>
          <a:xfrm>
            <a:off x="245832" y="1396636"/>
            <a:ext cx="522993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350">
              <a:defRPr/>
            </a:pPr>
            <a:r>
              <a:rPr lang="en-US" sz="2400" kern="100">
                <a:solidFill>
                  <a:srgbClr val="021F5A"/>
                </a:solidFill>
                <a:latin typeface="Poppins Medium"/>
                <a:cs typeface="Poppins Medium"/>
              </a:rPr>
              <a:t>Pregnancy &amp; Postpartum 101 Webinar:</a:t>
            </a:r>
          </a:p>
          <a:p>
            <a:pPr marL="6350">
              <a:defRPr/>
            </a:pPr>
            <a:endParaRPr lang="en-US" sz="1200" kern="100">
              <a:solidFill>
                <a:srgbClr val="021F5A"/>
              </a:solidFill>
              <a:latin typeface="Poppins Medium"/>
              <a:cs typeface="Poppins Medium"/>
            </a:endParaRPr>
          </a:p>
          <a:p>
            <a:pPr marL="6350">
              <a:defRPr/>
            </a:pPr>
            <a:r>
              <a:rPr lang="en-US" sz="3200" kern="100">
                <a:solidFill>
                  <a:srgbClr val="021F5A"/>
                </a:solidFill>
                <a:latin typeface="Poppins SemiBold"/>
                <a:cs typeface="Poppins SemiBold"/>
              </a:rPr>
              <a:t>Supporting Maternal Mental Health</a:t>
            </a:r>
            <a:endParaRPr lang="en-US" sz="3200">
              <a:solidFill>
                <a:srgbClr val="000000"/>
              </a:solidFill>
              <a:latin typeface="Aptos" panose="02110004020202020204"/>
              <a:cs typeface="Poppins SemiBold"/>
            </a:endParaRPr>
          </a:p>
          <a:p>
            <a:pPr marL="6350">
              <a:defRPr/>
            </a:pPr>
            <a:endParaRPr lang="en-US" sz="1200" kern="100">
              <a:solidFill>
                <a:srgbClr val="021F5A"/>
              </a:solidFill>
              <a:latin typeface="Poppins Medium"/>
              <a:cs typeface="Poppins Medium"/>
            </a:endParaRPr>
          </a:p>
          <a:p>
            <a:pPr marL="6350">
              <a:defRPr/>
            </a:pPr>
            <a:r>
              <a:rPr lang="en-US" sz="2400" kern="100">
                <a:solidFill>
                  <a:srgbClr val="021F5A"/>
                </a:solidFill>
                <a:latin typeface="Poppins Medium"/>
                <a:cs typeface="Poppins Medium"/>
              </a:rPr>
              <a:t>May 6th, 3 pm ET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f9063c-0cf6-4d7f-9de9-c71357cc3844">
      <Terms xmlns="http://schemas.microsoft.com/office/infopath/2007/PartnerControls"/>
    </lcf76f155ced4ddcb4097134ff3c332f>
    <MigrationWizIdDocumentLibraryPermissions xmlns="a5f9063c-0cf6-4d7f-9de9-c71357cc3844" xsi:nil="true"/>
    <MigrationWizIdPermissionLevels xmlns="a5f9063c-0cf6-4d7f-9de9-c71357cc3844" xsi:nil="true"/>
    <Notes xmlns="a5f9063c-0cf6-4d7f-9de9-c71357cc3844" xsi:nil="true"/>
    <MigrationWizId xmlns="a5f9063c-0cf6-4d7f-9de9-c71357cc3844" xsi:nil="true"/>
    <MigrationWizIdSecurityGroups xmlns="a5f9063c-0cf6-4d7f-9de9-c71357cc3844" xsi:nil="true"/>
    <TaxCatchAll xmlns="a3a19593-764b-44ba-9c8b-d6764fc55e71" xsi:nil="true"/>
    <MigrationWizIdPermissions xmlns="a5f9063c-0cf6-4d7f-9de9-c71357cc384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F6ED4D6AD3446BCC3A5A9F3835F45" ma:contentTypeVersion="25" ma:contentTypeDescription="Create a new document." ma:contentTypeScope="" ma:versionID="697779d1610b9bd2c7e0b5cdfc760079">
  <xsd:schema xmlns:xsd="http://www.w3.org/2001/XMLSchema" xmlns:xs="http://www.w3.org/2001/XMLSchema" xmlns:p="http://schemas.microsoft.com/office/2006/metadata/properties" xmlns:ns2="a3a19593-764b-44ba-9c8b-d6764fc55e71" xmlns:ns3="a5f9063c-0cf6-4d7f-9de9-c71357cc3844" targetNamespace="http://schemas.microsoft.com/office/2006/metadata/properties" ma:root="true" ma:fieldsID="88cff0b17970507f2a29d1dd86bf127d" ns2:_="" ns3:_="">
    <xsd:import namespace="a3a19593-764b-44ba-9c8b-d6764fc55e71"/>
    <xsd:import namespace="a5f9063c-0cf6-4d7f-9de9-c71357cc38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Not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19593-764b-44ba-9c8b-d6764fc55e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cbf549b3-94bd-4f70-b4f4-c20cfe575224}" ma:internalName="TaxCatchAll" ma:showField="CatchAllData" ma:web="a3a19593-764b-44ba-9c8b-d6764fc55e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9063c-0cf6-4d7f-9de9-c71357cc3844" elementFormDefault="qualified">
    <xsd:import namespace="http://schemas.microsoft.com/office/2006/documentManagement/types"/>
    <xsd:import namespace="http://schemas.microsoft.com/office/infopath/2007/PartnerControls"/>
    <xsd:element name="MigrationWizId" ma:index="10" nillable="true" ma:displayName="MigrationWizId" ma:internalName="MigrationWizId">
      <xsd:simpleType>
        <xsd:restriction base="dms:Text"/>
      </xsd:simpleType>
    </xsd:element>
    <xsd:element name="MigrationWizIdPermissions" ma:index="11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2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3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4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e9288fe-6667-412b-9ae2-e7efbcd46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31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FD78E2-C06E-4146-BD88-988A64A7AB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1B06F-2EEA-4622-AB65-0420BDF01E0A}">
  <ds:schemaRefs>
    <ds:schemaRef ds:uri="http://schemas.microsoft.com/office/2006/metadata/properties"/>
    <ds:schemaRef ds:uri="http://schemas.microsoft.com/office/infopath/2007/PartnerControls"/>
    <ds:schemaRef ds:uri="a5f9063c-0cf6-4d7f-9de9-c71357cc3844"/>
    <ds:schemaRef ds:uri="a3a19593-764b-44ba-9c8b-d6764fc55e71"/>
  </ds:schemaRefs>
</ds:datastoreItem>
</file>

<file path=customXml/itemProps3.xml><?xml version="1.0" encoding="utf-8"?>
<ds:datastoreItem xmlns:ds="http://schemas.openxmlformats.org/officeDocument/2006/customXml" ds:itemID="{1298EE4B-BA7E-494B-BF34-042487017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19593-764b-44ba-9c8b-d6764fc55e71"/>
    <ds:schemaRef ds:uri="a5f9063c-0cf6-4d7f-9de9-c71357cc3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2026-03-25T13:20:38Z</dcterms:created>
  <dcterms:modified xsi:type="dcterms:W3CDTF">2026-03-26T19:30:43Z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0x010100BB2F6ED4D6AD3446BCC3A5A9F3835F45</vt:lpwstr>
  </property>
  <property fmtid="{D5CDD505-2E9C-101B-9397-08002B2CF9AE}" pid="3" name="MediaServiceImageTags">
    <vt:lpwstr/>
  </property>
</Properties>
</file>