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handoutMasterIdLst>
    <p:handoutMasterId r:id="rId17"/>
  </p:handoutMasterIdLst>
  <p:sldIdLst>
    <p:sldId id="2076137522" r:id="rId5"/>
    <p:sldId id="2076137576" r:id="rId6"/>
    <p:sldId id="2076137448" r:id="rId7"/>
    <p:sldId id="2076137456" r:id="rId8"/>
    <p:sldId id="2076137556" r:id="rId9"/>
    <p:sldId id="2076137571" r:id="rId10"/>
    <p:sldId id="2076137510" r:id="rId11"/>
    <p:sldId id="2076137531" r:id="rId12"/>
    <p:sldId id="2076137608" r:id="rId13"/>
    <p:sldId id="2076137610" r:id="rId14"/>
    <p:sldId id="207613761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4032" userDrawn="1">
          <p15:clr>
            <a:srgbClr val="A4A3A4"/>
          </p15:clr>
        </p15:guide>
        <p15:guide id="3" pos="2200" userDrawn="1">
          <p15:clr>
            <a:srgbClr val="A4A3A4"/>
          </p15:clr>
        </p15:guide>
        <p15:guide id="4" orient="horz" pos="2112" userDrawn="1">
          <p15:clr>
            <a:srgbClr val="A4A3A4"/>
          </p15:clr>
        </p15:guide>
        <p15:guide id="5" orient="horz" pos="1360" userDrawn="1">
          <p15:clr>
            <a:srgbClr val="A4A3A4"/>
          </p15:clr>
        </p15:guide>
        <p15:guide id="6" orient="horz" pos="37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0C290C-2F89-5D8C-A713-87AD038502C8}" name="Sam Rosenkranz" initials="SR" userId="S::sam.rosenkranz@progyny.com::f3297f17-c9d9-42c9-81d0-9cedba28e1a7" providerId="AD"/>
  <p188:author id="{4ED9453E-902E-8688-4D35-98E4236ADB31}" name="Julie Campbell" initials="JC" userId="S::julie.campbell@progyny.com::fb22f639-7ea5-4694-b654-94eabec828ee" providerId="AD"/>
  <p188:author id="{31C38B49-088D-1C10-7D88-EC92A8EA891B}" name="Karen Kane" initials="KK" userId="S::karen.kane@progyny.com::27a1d652-7992-4cea-b5dc-79a940918f69" providerId="AD"/>
  <p188:author id="{AFF10850-B5EE-D06C-2AB3-0803D5C973F1}" name="Audrey Schlote" initials="" userId="S::audrey.schlote@progyny.com::fef76778-87a3-4339-93ca-c3ea00af9e42" providerId="AD"/>
  <p188:author id="{F9CDE569-F3DA-3B98-ED7B-DF867CC4BAE1}" name="Risa Fisher" initials="RF" userId="S::risa.fisher@progyny.com::36489ce3-0068-491a-b914-dea85d8f1f3c" providerId="AD"/>
  <p188:author id="{49097E7D-6DAF-3941-C5B0-B03B6D048695}" name="Sarah Coppersmith" initials="" userId="S::sarah.coppersmith@progyny.com::8de5a724-91a3-4f04-8166-b66acd3d3bee" providerId="AD"/>
  <p188:author id="{27F87480-6479-6573-DE91-6B264A507E3A}" name="Daniel Messineo" initials="DM" userId="S::daniel.messineo@progyny.com::a59dc5a9-21f0-4d3e-a647-774837c85985" providerId="AD"/>
  <p188:author id="{786D2481-9791-B038-92A4-BBDE5F5053FA}" name="Ryan Molloy" initials="" userId="S::ryan.molloy@progyny.com::ab98fe31-732f-40cd-a238-5f17d08f73e0" providerId="AD"/>
  <p188:author id="{5520BB98-4349-8A54-4541-19A78D7336CD}" name="Zachary Carrier" initials="ZC" userId="S::zachary.carrier@progyny.com::4563b03f-b47b-4431-9883-d09d91698452" providerId="AD"/>
  <p188:author id="{94CAB8AD-4696-0F17-C9BF-4B92E84BFC7D}" name="Kendall Lindenbaum" initials="KL" userId="S::kendall.lindenbaum@progyny.com::d9e0addf-f35b-4ea3-9502-7dc88faa25ca" providerId="AD"/>
  <p188:author id="{502DDAC0-879D-CE17-FB4C-EFC5BD864928}" name="Dave Falco" initials="" userId="S::dave.falco@progyny.com::997524e8-15ba-4e15-8a86-c143d44bffd5" providerId="AD"/>
  <p188:author id="{01FAFEE6-C17F-FAE1-B11C-3B551BBF7689}" name="Rachel Boyd" initials="RB" userId="S::rachel.boyd@progyny.com::f9e74e12-e99b-44d2-a8ca-c351662dfe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B5B"/>
    <a:srgbClr val="EAF4FA"/>
    <a:srgbClr val="E5F1F7"/>
    <a:srgbClr val="EBEEF9"/>
    <a:srgbClr val="A9D1DA"/>
    <a:srgbClr val="DFEDF2"/>
    <a:srgbClr val="9B5F8C"/>
    <a:srgbClr val="F1E5EF"/>
    <a:srgbClr val="E0EEF4"/>
    <a:srgbClr val="E8F2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73" autoAdjust="0"/>
  </p:normalViewPr>
  <p:slideViewPr>
    <p:cSldViewPr snapToGrid="0">
      <p:cViewPr varScale="1">
        <p:scale>
          <a:sx n="75" d="100"/>
          <a:sy n="75" d="100"/>
        </p:scale>
        <p:origin x="1212" y="66"/>
      </p:cViewPr>
      <p:guideLst>
        <p:guide orient="horz" pos="2520"/>
        <p:guide pos="4032"/>
        <p:guide pos="2200"/>
        <p:guide orient="horz" pos="2112"/>
        <p:guide orient="horz" pos="1360"/>
        <p:guide orient="horz" pos="379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FCBE0F-5449-1099-D7E4-EAF3C85627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DBD3E7-A816-74E4-A4B6-3FC066E88E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8085B2-75BE-894C-A7AE-CC4499B06339}" type="datetimeFigureOut">
              <a:rPr lang="en-US" smtClean="0"/>
              <a:t>2/21/2024</a:t>
            </a:fld>
            <a:endParaRPr lang="en-US"/>
          </a:p>
        </p:txBody>
      </p:sp>
      <p:sp>
        <p:nvSpPr>
          <p:cNvPr id="4" name="Footer Placeholder 3">
            <a:extLst>
              <a:ext uri="{FF2B5EF4-FFF2-40B4-BE49-F238E27FC236}">
                <a16:creationId xmlns:a16="http://schemas.microsoft.com/office/drawing/2014/main" id="{D2C03FEF-4C4E-20EF-EC68-385632C925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9083A12-DFF6-5EB6-BA74-1F818A1F59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DBFF05-A1CF-EA4C-82CD-0BEA93D5191E}" type="slidenum">
              <a:rPr lang="en-US" smtClean="0"/>
              <a:t>‹#›</a:t>
            </a:fld>
            <a:endParaRPr lang="en-US"/>
          </a:p>
        </p:txBody>
      </p:sp>
    </p:spTree>
    <p:extLst>
      <p:ext uri="{BB962C8B-B14F-4D97-AF65-F5344CB8AC3E}">
        <p14:creationId xmlns:p14="http://schemas.microsoft.com/office/powerpoint/2010/main" val="3716380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7221A-EB6E-47B5-BD52-6E75AB62174A}"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86ABC-9A98-4D08-9C4D-D1EEDC60C7CF}" type="slidenum">
              <a:rPr lang="en-US" smtClean="0"/>
              <a:t>‹#›</a:t>
            </a:fld>
            <a:endParaRPr lang="en-US"/>
          </a:p>
        </p:txBody>
      </p:sp>
    </p:spTree>
    <p:extLst>
      <p:ext uri="{BB962C8B-B14F-4D97-AF65-F5344CB8AC3E}">
        <p14:creationId xmlns:p14="http://schemas.microsoft.com/office/powerpoint/2010/main" val="160529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065E9-68D0-23E4-2F5F-E13435FD2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98E70-1EC1-5395-576E-65C198B2F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CFE90-1BE5-BAEF-AB58-053A73F84F2A}"/>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0A1DE0F3-7B32-4038-9F78-4CE294329022}"/>
              </a:ext>
            </a:extLst>
          </p:cNvPr>
          <p:cNvSpPr>
            <a:spLocks noGrp="1"/>
          </p:cNvSpPr>
          <p:nvPr>
            <p:ph type="sldNum" sz="quarter" idx="5"/>
          </p:nvPr>
        </p:nvSpPr>
        <p:spPr/>
        <p:txBody>
          <a:bodyPr/>
          <a:lstStyle/>
          <a:p>
            <a:fld id="{FCC86ABC-9A98-4D08-9C4D-D1EEDC60C7CF}" type="slidenum">
              <a:rPr lang="en-US" smtClean="0"/>
              <a:t>1</a:t>
            </a:fld>
            <a:endParaRPr lang="en-US"/>
          </a:p>
        </p:txBody>
      </p:sp>
    </p:spTree>
    <p:extLst>
      <p:ext uri="{BB962C8B-B14F-4D97-AF65-F5344CB8AC3E}">
        <p14:creationId xmlns:p14="http://schemas.microsoft.com/office/powerpoint/2010/main" val="2713696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C86ABC-9A98-4D08-9C4D-D1EEDC60C7CF}" type="slidenum">
              <a:rPr lang="en-US" smtClean="0"/>
              <a:t>10</a:t>
            </a:fld>
            <a:endParaRPr lang="en-US"/>
          </a:p>
        </p:txBody>
      </p:sp>
    </p:spTree>
    <p:extLst>
      <p:ext uri="{BB962C8B-B14F-4D97-AF65-F5344CB8AC3E}">
        <p14:creationId xmlns:p14="http://schemas.microsoft.com/office/powerpoint/2010/main" val="325641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18935-94A9-4437-72CB-206CF6F7D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92FA00-51A2-7115-5359-F0C5DB948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5DABAC-43DA-07B0-9D77-E2A97032F4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F45D8A-C8C4-FD9F-512D-4DF92869EB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8C850-8EFD-8247-BA2B-6BB28BB780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28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87CAD-63F0-AA4A-8534-D74108ED33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44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C86ABC-9A98-4D08-9C4D-D1EEDC60C7CF}" type="slidenum">
              <a:rPr lang="en-US" smtClean="0"/>
              <a:t>4</a:t>
            </a:fld>
            <a:endParaRPr lang="en-US"/>
          </a:p>
        </p:txBody>
      </p:sp>
    </p:spTree>
    <p:extLst>
      <p:ext uri="{BB962C8B-B14F-4D97-AF65-F5344CB8AC3E}">
        <p14:creationId xmlns:p14="http://schemas.microsoft.com/office/powerpoint/2010/main" val="411179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7442C-1405-8351-89C9-1FC1957E9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07B6E-BE20-B3AC-16B0-55240C3E1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FC12F-268D-B70E-0B07-D9D3980C90B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4C605D21-3318-9CDE-B6A2-60559908F622}"/>
              </a:ext>
            </a:extLst>
          </p:cNvPr>
          <p:cNvSpPr>
            <a:spLocks noGrp="1"/>
          </p:cNvSpPr>
          <p:nvPr>
            <p:ph type="sldNum" sz="quarter" idx="5"/>
          </p:nvPr>
        </p:nvSpPr>
        <p:spPr/>
        <p:txBody>
          <a:bodyPr/>
          <a:lstStyle/>
          <a:p>
            <a:fld id="{FCC86ABC-9A98-4D08-9C4D-D1EEDC60C7CF}" type="slidenum">
              <a:rPr lang="en-US" smtClean="0"/>
              <a:t>5</a:t>
            </a:fld>
            <a:endParaRPr lang="en-US"/>
          </a:p>
        </p:txBody>
      </p:sp>
    </p:spTree>
    <p:extLst>
      <p:ext uri="{BB962C8B-B14F-4D97-AF65-F5344CB8AC3E}">
        <p14:creationId xmlns:p14="http://schemas.microsoft.com/office/powerpoint/2010/main" val="294414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CC86ABC-9A98-4D08-9C4D-D1EEDC60C7CF}" type="slidenum">
              <a:rPr lang="en-US" smtClean="0"/>
              <a:t>6</a:t>
            </a:fld>
            <a:endParaRPr lang="en-US"/>
          </a:p>
        </p:txBody>
      </p:sp>
    </p:spTree>
    <p:extLst>
      <p:ext uri="{BB962C8B-B14F-4D97-AF65-F5344CB8AC3E}">
        <p14:creationId xmlns:p14="http://schemas.microsoft.com/office/powerpoint/2010/main" val="133766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50DE8-4936-0043-8104-1635A0EF8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68FB34-3A38-C8AC-C050-DDDA539B5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526DF-A09C-8D0C-AADF-1B49D9A270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D32C6C-1772-9597-2FB7-38D0A8EA63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8C850-8EFD-8247-BA2B-6BB28BB780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87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AB48C-0AC4-AC18-A1C6-E430B4ABD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23BE12-1960-3A32-4918-7382F1E3C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AE7E0-ABA6-7780-1643-0C6818BD62C7}"/>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EF45070A-C1DD-5057-6E95-1799ADE2613E}"/>
              </a:ext>
            </a:extLst>
          </p:cNvPr>
          <p:cNvSpPr>
            <a:spLocks noGrp="1"/>
          </p:cNvSpPr>
          <p:nvPr>
            <p:ph type="sldNum" sz="quarter" idx="5"/>
          </p:nvPr>
        </p:nvSpPr>
        <p:spPr/>
        <p:txBody>
          <a:bodyPr/>
          <a:lstStyle/>
          <a:p>
            <a:fld id="{FCC86ABC-9A98-4D08-9C4D-D1EEDC60C7CF}" type="slidenum">
              <a:rPr lang="en-US" smtClean="0"/>
              <a:t>8</a:t>
            </a:fld>
            <a:endParaRPr lang="en-US"/>
          </a:p>
        </p:txBody>
      </p:sp>
    </p:spTree>
    <p:extLst>
      <p:ext uri="{BB962C8B-B14F-4D97-AF65-F5344CB8AC3E}">
        <p14:creationId xmlns:p14="http://schemas.microsoft.com/office/powerpoint/2010/main" val="104326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87CAD-63F0-AA4A-8534-D74108ED33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44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sv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Text 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CD9468-E7AB-73F2-A084-3759A9BA824B}"/>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
        <p:nvSpPr>
          <p:cNvPr id="5" name="Content Placeholder 7">
            <a:extLst>
              <a:ext uri="{FF2B5EF4-FFF2-40B4-BE49-F238E27FC236}">
                <a16:creationId xmlns:a16="http://schemas.microsoft.com/office/drawing/2014/main" id="{F068E1C2-47AC-4301-220A-337CC2B0A188}"/>
              </a:ext>
            </a:extLst>
          </p:cNvPr>
          <p:cNvSpPr>
            <a:spLocks noGrp="1"/>
          </p:cNvSpPr>
          <p:nvPr>
            <p:ph sz="quarter" idx="11"/>
          </p:nvPr>
        </p:nvSpPr>
        <p:spPr>
          <a:xfrm>
            <a:off x="480223" y="1276476"/>
            <a:ext cx="11229359" cy="1821959"/>
          </a:xfrm>
        </p:spPr>
        <p:txBody>
          <a:bodyPr>
            <a:normAutofit/>
          </a:bodyPr>
          <a:lstStyle>
            <a:lvl1pPr marL="0" indent="0">
              <a:buNone/>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05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BA2DFEAA-E6A5-7CC4-0475-AD5C9B7A52BE}"/>
              </a:ext>
            </a:extLst>
          </p:cNvPr>
          <p:cNvSpPr/>
          <p:nvPr userDrawn="1"/>
        </p:nvSpPr>
        <p:spPr>
          <a:xfrm>
            <a:off x="0" y="-1"/>
            <a:ext cx="5514233" cy="6851906"/>
          </a:xfrm>
          <a:custGeom>
            <a:avLst/>
            <a:gdLst>
              <a:gd name="connsiteX0" fmla="*/ 0 w 5514233"/>
              <a:gd name="connsiteY0" fmla="*/ 0 h 6851906"/>
              <a:gd name="connsiteX1" fmla="*/ 4939675 w 5514233"/>
              <a:gd name="connsiteY1" fmla="*/ 0 h 6851906"/>
              <a:gd name="connsiteX2" fmla="*/ 5008396 w 5514233"/>
              <a:gd name="connsiteY2" fmla="*/ 221760 h 6851906"/>
              <a:gd name="connsiteX3" fmla="*/ 5514233 w 5514233"/>
              <a:gd name="connsiteY3" fmla="*/ 3868636 h 6851906"/>
              <a:gd name="connsiteX4" fmla="*/ 5251788 w 5514233"/>
              <a:gd name="connsiteY4" fmla="*/ 6519369 h 6851906"/>
              <a:gd name="connsiteX5" fmla="*/ 5177570 w 5514233"/>
              <a:gd name="connsiteY5" fmla="*/ 6851906 h 6851906"/>
              <a:gd name="connsiteX6" fmla="*/ 0 w 5514233"/>
              <a:gd name="connsiteY6" fmla="*/ 6851906 h 6851906"/>
              <a:gd name="connsiteX7" fmla="*/ 0 w 5514233"/>
              <a:gd name="connsiteY7" fmla="*/ 0 h 685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233" h="6851906">
                <a:moveTo>
                  <a:pt x="0" y="0"/>
                </a:moveTo>
                <a:lnTo>
                  <a:pt x="4939675" y="0"/>
                </a:lnTo>
                <a:lnTo>
                  <a:pt x="5008396" y="221760"/>
                </a:lnTo>
                <a:cubicBezTo>
                  <a:pt x="5335640" y="1358915"/>
                  <a:pt x="5514233" y="2587239"/>
                  <a:pt x="5514233" y="3868636"/>
                </a:cubicBezTo>
                <a:cubicBezTo>
                  <a:pt x="5514233" y="4783920"/>
                  <a:pt x="5423114" y="5672127"/>
                  <a:pt x="5251788" y="6519369"/>
                </a:cubicBezTo>
                <a:lnTo>
                  <a:pt x="5177570" y="6851906"/>
                </a:lnTo>
                <a:lnTo>
                  <a:pt x="0" y="6851906"/>
                </a:lnTo>
                <a:lnTo>
                  <a:pt x="0" y="0"/>
                </a:lnTo>
                <a:close/>
              </a:path>
            </a:pathLst>
          </a:custGeom>
          <a:solidFill>
            <a:srgbClr val="DFED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849E56A6-9EAD-7C93-8076-685FCC20925C}"/>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4" name="Slide Number Placeholder 5">
            <a:extLst>
              <a:ext uri="{FF2B5EF4-FFF2-40B4-BE49-F238E27FC236}">
                <a16:creationId xmlns:a16="http://schemas.microsoft.com/office/drawing/2014/main" id="{08C40F7E-2BE0-6383-112F-1959B9E3AC3B}"/>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5" name="Oval 4">
            <a:extLst>
              <a:ext uri="{FF2B5EF4-FFF2-40B4-BE49-F238E27FC236}">
                <a16:creationId xmlns:a16="http://schemas.microsoft.com/office/drawing/2014/main" id="{6B639BC4-46EF-E7F4-BA95-E23E8F72DF88}"/>
              </a:ext>
            </a:extLst>
          </p:cNvPr>
          <p:cNvSpPr/>
          <p:nvPr userDrawn="1"/>
        </p:nvSpPr>
        <p:spPr>
          <a:xfrm>
            <a:off x="532362" y="1375996"/>
            <a:ext cx="4206240" cy="4206240"/>
          </a:xfrm>
          <a:prstGeom prst="ellipse">
            <a:avLst/>
          </a:prstGeom>
          <a:solidFill>
            <a:schemeClr val="accent4"/>
          </a:solidFill>
          <a:ln w="254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US" sz="4000" b="0" i="0" u="none" strike="noStrike" kern="1200" cap="none" spc="0" normalizeH="0" baseline="0" noProof="0">
              <a:ln>
                <a:noFill/>
              </a:ln>
              <a:solidFill>
                <a:srgbClr val="FFFFFF"/>
              </a:solidFill>
              <a:effectLst/>
              <a:uLnTx/>
              <a:uFillTx/>
              <a:latin typeface="Poppins"/>
              <a:cs typeface="Poppins"/>
            </a:endParaRPr>
          </a:p>
        </p:txBody>
      </p:sp>
      <p:sp>
        <p:nvSpPr>
          <p:cNvPr id="8" name="TextBox 7">
            <a:extLst>
              <a:ext uri="{FF2B5EF4-FFF2-40B4-BE49-F238E27FC236}">
                <a16:creationId xmlns:a16="http://schemas.microsoft.com/office/drawing/2014/main" id="{390ABD4C-5E13-8490-981D-82249155CB01}"/>
              </a:ext>
            </a:extLst>
          </p:cNvPr>
          <p:cNvSpPr txBox="1"/>
          <p:nvPr userDrawn="1"/>
        </p:nvSpPr>
        <p:spPr>
          <a:xfrm>
            <a:off x="6025555" y="1375996"/>
            <a:ext cx="61664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tx2"/>
                </a:solidFill>
                <a:latin typeface="Poppins" pitchFamily="2" charset="77"/>
                <a:cs typeface="Poppins" pitchFamily="2" charset="77"/>
              </a:rPr>
              <a:t>Today’s agenda:</a:t>
            </a:r>
            <a:endParaRPr lang="en-US" sz="1600">
              <a:solidFill>
                <a:schemeClr val="tx2"/>
              </a:solidFill>
              <a:latin typeface="Poppins" pitchFamily="2" charset="77"/>
              <a:cs typeface="Poppins" pitchFamily="2" charset="77"/>
            </a:endParaRPr>
          </a:p>
        </p:txBody>
      </p:sp>
      <p:sp>
        <p:nvSpPr>
          <p:cNvPr id="9" name="TextBox 8">
            <a:extLst>
              <a:ext uri="{FF2B5EF4-FFF2-40B4-BE49-F238E27FC236}">
                <a16:creationId xmlns:a16="http://schemas.microsoft.com/office/drawing/2014/main" id="{019B9F97-641A-A028-6CDA-937D6968AC3E}"/>
              </a:ext>
            </a:extLst>
          </p:cNvPr>
          <p:cNvSpPr txBox="1"/>
          <p:nvPr userDrawn="1"/>
        </p:nvSpPr>
        <p:spPr>
          <a:xfrm>
            <a:off x="1231985" y="2166363"/>
            <a:ext cx="2806995" cy="1569660"/>
          </a:xfrm>
          <a:prstGeom prst="rect">
            <a:avLst/>
          </a:prstGeom>
          <a:noFill/>
        </p:spPr>
        <p:txBody>
          <a:bodyPr wrap="square" lIns="91440" tIns="45720" rIns="91440" bIns="45720" rtlCol="0" anchor="t">
            <a:spAutoFit/>
          </a:bodyPr>
          <a:lstStyle/>
          <a:p>
            <a:pPr algn="ctr"/>
            <a:r>
              <a:rPr lang="en-US" sz="2400" b="1">
                <a:solidFill>
                  <a:schemeClr val="bg1"/>
                </a:solidFill>
                <a:latin typeface="Poppins"/>
                <a:cs typeface="Poppins"/>
              </a:rPr>
              <a:t>Empowering healthier</a:t>
            </a:r>
            <a:r>
              <a:rPr lang="en-US" sz="2400">
                <a:solidFill>
                  <a:schemeClr val="bg1"/>
                </a:solidFill>
                <a:latin typeface="Poppins"/>
                <a:cs typeface="Poppins"/>
              </a:rPr>
              <a:t>,     </a:t>
            </a:r>
            <a:r>
              <a:rPr lang="en-US" sz="2400" b="1">
                <a:solidFill>
                  <a:schemeClr val="bg1"/>
                </a:solidFill>
                <a:latin typeface="Poppins"/>
                <a:cs typeface="Poppins"/>
              </a:rPr>
              <a:t>more supported journeys</a:t>
            </a:r>
            <a:endParaRPr lang="en-US" sz="2000">
              <a:solidFill>
                <a:schemeClr val="bg1"/>
              </a:solidFill>
              <a:latin typeface="Poppins"/>
              <a:cs typeface="Poppins"/>
            </a:endParaRPr>
          </a:p>
        </p:txBody>
      </p:sp>
      <p:sp>
        <p:nvSpPr>
          <p:cNvPr id="10" name="TextBox 9">
            <a:extLst>
              <a:ext uri="{FF2B5EF4-FFF2-40B4-BE49-F238E27FC236}">
                <a16:creationId xmlns:a16="http://schemas.microsoft.com/office/drawing/2014/main" id="{09F35038-66F5-6CBD-0657-3CB0E058F0F4}"/>
              </a:ext>
            </a:extLst>
          </p:cNvPr>
          <p:cNvSpPr txBox="1"/>
          <p:nvPr userDrawn="1"/>
        </p:nvSpPr>
        <p:spPr>
          <a:xfrm>
            <a:off x="1231985" y="3882861"/>
            <a:ext cx="2806995" cy="830997"/>
          </a:xfrm>
          <a:prstGeom prst="rect">
            <a:avLst/>
          </a:prstGeom>
          <a:noFill/>
        </p:spPr>
        <p:txBody>
          <a:bodyPr wrap="square" lIns="91440" tIns="45720" rIns="91440" bIns="45720" rtlCol="0" anchor="t">
            <a:spAutoFit/>
          </a:bodyPr>
          <a:lstStyle/>
          <a:p>
            <a:pPr algn="ctr"/>
            <a:r>
              <a:rPr lang="en-US" sz="1600">
                <a:solidFill>
                  <a:schemeClr val="bg1"/>
                </a:solidFill>
                <a:latin typeface="Poppins"/>
                <a:cs typeface="Poppins"/>
              </a:rPr>
              <a:t>through transformative fertility, family building &amp; women’s health benefits</a:t>
            </a:r>
          </a:p>
        </p:txBody>
      </p:sp>
      <p:sp>
        <p:nvSpPr>
          <p:cNvPr id="12" name="Text Placeholder 11">
            <a:extLst>
              <a:ext uri="{FF2B5EF4-FFF2-40B4-BE49-F238E27FC236}">
                <a16:creationId xmlns:a16="http://schemas.microsoft.com/office/drawing/2014/main" id="{3D52D275-6D51-A3C5-9E10-A6156CD386EF}"/>
              </a:ext>
            </a:extLst>
          </p:cNvPr>
          <p:cNvSpPr>
            <a:spLocks noGrp="1"/>
          </p:cNvSpPr>
          <p:nvPr>
            <p:ph type="body" sz="quarter" idx="10"/>
          </p:nvPr>
        </p:nvSpPr>
        <p:spPr>
          <a:xfrm>
            <a:off x="6213475" y="2166938"/>
            <a:ext cx="5629275" cy="3798887"/>
          </a:xfrm>
        </p:spPr>
        <p:txBody>
          <a:bodyPr>
            <a:normAutofit/>
          </a:bodyPr>
          <a:lstStyle>
            <a:lvl1pPr>
              <a:lnSpc>
                <a:spcPct val="100000"/>
              </a:lnSpc>
              <a:spcBef>
                <a:spcPts val="0"/>
              </a:spcBef>
              <a:spcAft>
                <a:spcPts val="1800"/>
              </a:spcAft>
              <a:defRPr sz="2000">
                <a:solidFill>
                  <a:schemeClr val="tx2"/>
                </a:solidFill>
              </a:defRPr>
            </a:lvl1pPr>
            <a:lvl2pPr>
              <a:lnSpc>
                <a:spcPct val="100000"/>
              </a:lnSpc>
              <a:spcBef>
                <a:spcPts val="0"/>
              </a:spcBef>
              <a:spcAft>
                <a:spcPts val="1800"/>
              </a:spcAft>
              <a:defRPr sz="1800">
                <a:solidFill>
                  <a:schemeClr val="tx2"/>
                </a:solidFill>
              </a:defRPr>
            </a:lvl2pPr>
            <a:lvl3pPr>
              <a:lnSpc>
                <a:spcPct val="100000"/>
              </a:lnSpc>
              <a:spcBef>
                <a:spcPts val="0"/>
              </a:spcBef>
              <a:spcAft>
                <a:spcPts val="1800"/>
              </a:spcAft>
              <a:defRPr sz="1600">
                <a:solidFill>
                  <a:schemeClr val="tx2"/>
                </a:solidFill>
              </a:defRPr>
            </a:lvl3pPr>
            <a:lvl4pPr>
              <a:lnSpc>
                <a:spcPct val="100000"/>
              </a:lnSpc>
              <a:spcBef>
                <a:spcPts val="0"/>
              </a:spcBef>
              <a:spcAft>
                <a:spcPts val="1800"/>
              </a:spcAft>
              <a:defRPr sz="1400">
                <a:solidFill>
                  <a:schemeClr val="tx2"/>
                </a:solidFill>
              </a:defRPr>
            </a:lvl4pPr>
            <a:lvl5pPr>
              <a:lnSpc>
                <a:spcPct val="100000"/>
              </a:lnSpc>
              <a:spcBef>
                <a:spcPts val="0"/>
              </a:spcBef>
              <a:spcAft>
                <a:spcPts val="1800"/>
              </a:spcAft>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257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Blu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BA2DFEAA-E6A5-7CC4-0475-AD5C9B7A52BE}"/>
              </a:ext>
            </a:extLst>
          </p:cNvPr>
          <p:cNvSpPr/>
          <p:nvPr userDrawn="1"/>
        </p:nvSpPr>
        <p:spPr>
          <a:xfrm>
            <a:off x="0" y="-1"/>
            <a:ext cx="5514233" cy="6851906"/>
          </a:xfrm>
          <a:custGeom>
            <a:avLst/>
            <a:gdLst>
              <a:gd name="connsiteX0" fmla="*/ 0 w 5514233"/>
              <a:gd name="connsiteY0" fmla="*/ 0 h 6851906"/>
              <a:gd name="connsiteX1" fmla="*/ 4939675 w 5514233"/>
              <a:gd name="connsiteY1" fmla="*/ 0 h 6851906"/>
              <a:gd name="connsiteX2" fmla="*/ 5008396 w 5514233"/>
              <a:gd name="connsiteY2" fmla="*/ 221760 h 6851906"/>
              <a:gd name="connsiteX3" fmla="*/ 5514233 w 5514233"/>
              <a:gd name="connsiteY3" fmla="*/ 3868636 h 6851906"/>
              <a:gd name="connsiteX4" fmla="*/ 5251788 w 5514233"/>
              <a:gd name="connsiteY4" fmla="*/ 6519369 h 6851906"/>
              <a:gd name="connsiteX5" fmla="*/ 5177570 w 5514233"/>
              <a:gd name="connsiteY5" fmla="*/ 6851906 h 6851906"/>
              <a:gd name="connsiteX6" fmla="*/ 0 w 5514233"/>
              <a:gd name="connsiteY6" fmla="*/ 6851906 h 6851906"/>
              <a:gd name="connsiteX7" fmla="*/ 0 w 5514233"/>
              <a:gd name="connsiteY7" fmla="*/ 0 h 685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233" h="6851906">
                <a:moveTo>
                  <a:pt x="0" y="0"/>
                </a:moveTo>
                <a:lnTo>
                  <a:pt x="4939675" y="0"/>
                </a:lnTo>
                <a:lnTo>
                  <a:pt x="5008396" y="221760"/>
                </a:lnTo>
                <a:cubicBezTo>
                  <a:pt x="5335640" y="1358915"/>
                  <a:pt x="5514233" y="2587239"/>
                  <a:pt x="5514233" y="3868636"/>
                </a:cubicBezTo>
                <a:cubicBezTo>
                  <a:pt x="5514233" y="4783920"/>
                  <a:pt x="5423114" y="5672127"/>
                  <a:pt x="5251788" y="6519369"/>
                </a:cubicBezTo>
                <a:lnTo>
                  <a:pt x="5177570" y="6851906"/>
                </a:lnTo>
                <a:lnTo>
                  <a:pt x="0" y="6851906"/>
                </a:lnTo>
                <a:lnTo>
                  <a:pt x="0" y="0"/>
                </a:lnTo>
                <a:close/>
              </a:path>
            </a:pathLst>
          </a:custGeom>
          <a:solidFill>
            <a:srgbClr val="EBEE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849E56A6-9EAD-7C93-8076-685FCC20925C}"/>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4" name="Slide Number Placeholder 5">
            <a:extLst>
              <a:ext uri="{FF2B5EF4-FFF2-40B4-BE49-F238E27FC236}">
                <a16:creationId xmlns:a16="http://schemas.microsoft.com/office/drawing/2014/main" id="{08C40F7E-2BE0-6383-112F-1959B9E3AC3B}"/>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5" name="Title 6">
            <a:extLst>
              <a:ext uri="{FF2B5EF4-FFF2-40B4-BE49-F238E27FC236}">
                <a16:creationId xmlns:a16="http://schemas.microsoft.com/office/drawing/2014/main" id="{9A26FD5F-72E2-BA05-4B82-0C176BDA71D5}"/>
              </a:ext>
            </a:extLst>
          </p:cNvPr>
          <p:cNvSpPr>
            <a:spLocks noGrp="1"/>
          </p:cNvSpPr>
          <p:nvPr>
            <p:ph type="title"/>
          </p:nvPr>
        </p:nvSpPr>
        <p:spPr>
          <a:xfrm>
            <a:off x="5514232" y="421618"/>
            <a:ext cx="6677767" cy="688725"/>
          </a:xfrm>
        </p:spPr>
        <p:txBody>
          <a:bodyPr>
            <a:normAutofit/>
          </a:bodyPr>
          <a:lstStyle>
            <a:lvl1pPr algn="l">
              <a:defRPr sz="32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411594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Turquois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C99917-00E3-7BF4-B9AA-072C6D6D3631}"/>
              </a:ext>
            </a:extLst>
          </p:cNvPr>
          <p:cNvSpPr/>
          <p:nvPr userDrawn="1"/>
        </p:nvSpPr>
        <p:spPr>
          <a:xfrm>
            <a:off x="0" y="0"/>
            <a:ext cx="12191999" cy="3259666"/>
          </a:xfrm>
          <a:prstGeom prst="rect">
            <a:avLst/>
          </a:prstGeom>
          <a:solidFill>
            <a:srgbClr val="DFED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7">
            <a:extLst>
              <a:ext uri="{FF2B5EF4-FFF2-40B4-BE49-F238E27FC236}">
                <a16:creationId xmlns:a16="http://schemas.microsoft.com/office/drawing/2014/main" id="{130F3940-6E24-241F-8145-0AAB731368A0}"/>
              </a:ext>
            </a:extLst>
          </p:cNvPr>
          <p:cNvSpPr>
            <a:spLocks noGrp="1"/>
          </p:cNvSpPr>
          <p:nvPr>
            <p:ph sz="quarter" idx="10"/>
          </p:nvPr>
        </p:nvSpPr>
        <p:spPr>
          <a:xfrm>
            <a:off x="480223" y="3513138"/>
            <a:ext cx="11229359" cy="2808287"/>
          </a:xfrm>
        </p:spPr>
        <p:txBody>
          <a:bodyPr>
            <a:normAutofit/>
          </a:bodyPr>
          <a:lstStyle>
            <a:lvl1pPr marL="0" indent="0">
              <a:buNone/>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a:extLst>
              <a:ext uri="{FF2B5EF4-FFF2-40B4-BE49-F238E27FC236}">
                <a16:creationId xmlns:a16="http://schemas.microsoft.com/office/drawing/2014/main" id="{B687E2A4-BF65-C531-4986-170110152058}"/>
              </a:ext>
            </a:extLst>
          </p:cNvPr>
          <p:cNvSpPr>
            <a:spLocks noGrp="1"/>
          </p:cNvSpPr>
          <p:nvPr>
            <p:ph sz="quarter" idx="11"/>
          </p:nvPr>
        </p:nvSpPr>
        <p:spPr>
          <a:xfrm>
            <a:off x="480223" y="1276476"/>
            <a:ext cx="11229359" cy="1821959"/>
          </a:xfrm>
        </p:spPr>
        <p:txBody>
          <a:bodyPr>
            <a:normAutofit/>
          </a:bodyPr>
          <a:lstStyle>
            <a:lvl1pPr marL="0" indent="0">
              <a:buNone/>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6">
            <a:extLst>
              <a:ext uri="{FF2B5EF4-FFF2-40B4-BE49-F238E27FC236}">
                <a16:creationId xmlns:a16="http://schemas.microsoft.com/office/drawing/2014/main" id="{1B54CA84-1D4F-3B3C-A606-C5000BD535E0}"/>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464664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C99917-00E3-7BF4-B9AA-072C6D6D3631}"/>
              </a:ext>
            </a:extLst>
          </p:cNvPr>
          <p:cNvSpPr/>
          <p:nvPr userDrawn="1"/>
        </p:nvSpPr>
        <p:spPr>
          <a:xfrm>
            <a:off x="0" y="0"/>
            <a:ext cx="12191999" cy="3259666"/>
          </a:xfrm>
          <a:prstGeom prst="rect">
            <a:avLst/>
          </a:prstGeom>
          <a:solidFill>
            <a:srgbClr val="EB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7">
            <a:extLst>
              <a:ext uri="{FF2B5EF4-FFF2-40B4-BE49-F238E27FC236}">
                <a16:creationId xmlns:a16="http://schemas.microsoft.com/office/drawing/2014/main" id="{21440FBC-7D21-DA15-FA2B-0B47895C623E}"/>
              </a:ext>
            </a:extLst>
          </p:cNvPr>
          <p:cNvSpPr>
            <a:spLocks noGrp="1"/>
          </p:cNvSpPr>
          <p:nvPr>
            <p:ph sz="quarter" idx="10"/>
          </p:nvPr>
        </p:nvSpPr>
        <p:spPr>
          <a:xfrm>
            <a:off x="480223" y="3513138"/>
            <a:ext cx="11229359" cy="2808287"/>
          </a:xfrm>
        </p:spPr>
        <p:txBody>
          <a:bodyPr>
            <a:normAutofit/>
          </a:bodyPr>
          <a:lstStyle>
            <a:lvl1pPr>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a:extLst>
              <a:ext uri="{FF2B5EF4-FFF2-40B4-BE49-F238E27FC236}">
                <a16:creationId xmlns:a16="http://schemas.microsoft.com/office/drawing/2014/main" id="{7E90577D-579E-034D-6794-D0E0E7F9A06D}"/>
              </a:ext>
            </a:extLst>
          </p:cNvPr>
          <p:cNvSpPr>
            <a:spLocks noGrp="1"/>
          </p:cNvSpPr>
          <p:nvPr>
            <p:ph sz="quarter" idx="11"/>
          </p:nvPr>
        </p:nvSpPr>
        <p:spPr>
          <a:xfrm>
            <a:off x="480223" y="1276476"/>
            <a:ext cx="11229359" cy="1821959"/>
          </a:xfrm>
        </p:spPr>
        <p:txBody>
          <a:bodyPr>
            <a:normAutofit/>
          </a:bodyPr>
          <a:lstStyle>
            <a:lvl1pPr>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6">
            <a:extLst>
              <a:ext uri="{FF2B5EF4-FFF2-40B4-BE49-F238E27FC236}">
                <a16:creationId xmlns:a16="http://schemas.microsoft.com/office/drawing/2014/main" id="{0B1CC7E1-A8BA-480D-744D-33FD8D52D0EC}"/>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357058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C99917-00E3-7BF4-B9AA-072C6D6D3631}"/>
              </a:ext>
            </a:extLst>
          </p:cNvPr>
          <p:cNvSpPr/>
          <p:nvPr userDrawn="1"/>
        </p:nvSpPr>
        <p:spPr>
          <a:xfrm>
            <a:off x="0" y="0"/>
            <a:ext cx="12191999" cy="325966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6">
            <a:extLst>
              <a:ext uri="{FF2B5EF4-FFF2-40B4-BE49-F238E27FC236}">
                <a16:creationId xmlns:a16="http://schemas.microsoft.com/office/drawing/2014/main" id="{11BF0C4B-523B-ABE2-4B4F-A601999B31E5}"/>
              </a:ext>
            </a:extLst>
          </p:cNvPr>
          <p:cNvSpPr>
            <a:spLocks noGrp="1"/>
          </p:cNvSpPr>
          <p:nvPr>
            <p:ph type="title"/>
          </p:nvPr>
        </p:nvSpPr>
        <p:spPr>
          <a:xfrm>
            <a:off x="0" y="421618"/>
            <a:ext cx="12192000" cy="688725"/>
          </a:xfrm>
        </p:spPr>
        <p:txBody>
          <a:bodyPr>
            <a:normAutofit/>
          </a:bodyPr>
          <a:lstStyle>
            <a:lvl1pPr algn="ctr">
              <a:defRPr sz="3600">
                <a:solidFill>
                  <a:schemeClr val="bg1"/>
                </a:solidFill>
                <a:latin typeface="Poppins" pitchFamily="2" charset="77"/>
                <a:cs typeface="Poppins" pitchFamily="2" charset="77"/>
              </a:defRPr>
            </a:lvl1pPr>
          </a:lstStyle>
          <a:p>
            <a:r>
              <a:rPr lang="en-US"/>
              <a:t>Click to edit Master title style</a:t>
            </a:r>
          </a:p>
        </p:txBody>
      </p:sp>
      <p:sp>
        <p:nvSpPr>
          <p:cNvPr id="8" name="Content Placeholder 7">
            <a:extLst>
              <a:ext uri="{FF2B5EF4-FFF2-40B4-BE49-F238E27FC236}">
                <a16:creationId xmlns:a16="http://schemas.microsoft.com/office/drawing/2014/main" id="{55305486-585C-3149-D5BB-FCEF067B6C57}"/>
              </a:ext>
            </a:extLst>
          </p:cNvPr>
          <p:cNvSpPr>
            <a:spLocks noGrp="1"/>
          </p:cNvSpPr>
          <p:nvPr>
            <p:ph sz="quarter" idx="10"/>
          </p:nvPr>
        </p:nvSpPr>
        <p:spPr>
          <a:xfrm>
            <a:off x="480223" y="3513138"/>
            <a:ext cx="11229359" cy="2808287"/>
          </a:xfrm>
        </p:spPr>
        <p:txBody>
          <a:bodyPr>
            <a:normAutofit/>
          </a:bodyPr>
          <a:lstStyle>
            <a:lvl1pPr marL="0" indent="0">
              <a:buNone/>
              <a:defRPr sz="2000">
                <a:latin typeface="Poppins" pitchFamily="2" charset="77"/>
                <a:cs typeface="Poppins" pitchFamily="2" charset="77"/>
              </a:defRPr>
            </a:lvl1pPr>
            <a:lvl2pPr>
              <a:defRPr sz="1800">
                <a:latin typeface="Poppins" pitchFamily="2" charset="77"/>
                <a:cs typeface="Poppins" pitchFamily="2" charset="77"/>
              </a:defRPr>
            </a:lvl2pPr>
            <a:lvl3pPr>
              <a:defRPr sz="1600">
                <a:latin typeface="Poppins" pitchFamily="2" charset="77"/>
                <a:cs typeface="Poppins" pitchFamily="2" charset="77"/>
              </a:defRPr>
            </a:lvl3pPr>
            <a:lvl4pPr>
              <a:defRPr sz="1400">
                <a:latin typeface="Poppins" pitchFamily="2" charset="77"/>
                <a:cs typeface="Poppins" pitchFamily="2" charset="77"/>
              </a:defRPr>
            </a:lvl4pPr>
            <a:lvl5pPr>
              <a:defRPr sz="1400">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38C0C7C4-D008-4E9D-3E5F-EEC343BFCFA1}"/>
              </a:ext>
            </a:extLst>
          </p:cNvPr>
          <p:cNvSpPr>
            <a:spLocks noGrp="1"/>
          </p:cNvSpPr>
          <p:nvPr>
            <p:ph sz="quarter" idx="11"/>
          </p:nvPr>
        </p:nvSpPr>
        <p:spPr>
          <a:xfrm>
            <a:off x="480223" y="1276476"/>
            <a:ext cx="11229359" cy="1821959"/>
          </a:xfrm>
        </p:spPr>
        <p:txBody>
          <a:bodyPr>
            <a:normAutofit/>
          </a:bodyPr>
          <a:lstStyle>
            <a:lvl1pPr marL="0" indent="0">
              <a:buNone/>
              <a:defRPr sz="2000">
                <a:solidFill>
                  <a:schemeClr val="bg1"/>
                </a:solidFill>
                <a:latin typeface="Poppins" pitchFamily="2" charset="77"/>
                <a:cs typeface="Poppins" pitchFamily="2" charset="77"/>
              </a:defRPr>
            </a:lvl1pPr>
            <a:lvl2pPr>
              <a:defRPr sz="1800">
                <a:solidFill>
                  <a:schemeClr val="bg1"/>
                </a:solidFill>
                <a:latin typeface="Poppins" pitchFamily="2" charset="77"/>
                <a:cs typeface="Poppins" pitchFamily="2" charset="77"/>
              </a:defRPr>
            </a:lvl2pPr>
            <a:lvl3pPr>
              <a:defRPr sz="1600">
                <a:solidFill>
                  <a:schemeClr val="bg1"/>
                </a:solidFill>
                <a:latin typeface="Poppins" pitchFamily="2" charset="77"/>
                <a:cs typeface="Poppins" pitchFamily="2" charset="77"/>
              </a:defRPr>
            </a:lvl3pPr>
            <a:lvl4pPr>
              <a:defRPr sz="1400">
                <a:solidFill>
                  <a:schemeClr val="bg1"/>
                </a:solidFill>
                <a:latin typeface="Poppins" pitchFamily="2" charset="77"/>
                <a:cs typeface="Poppins" pitchFamily="2" charset="77"/>
              </a:defRPr>
            </a:lvl4pPr>
            <a:lvl5pPr>
              <a:defRPr sz="14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7395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ADAC88-9799-99C8-AD26-71AE7B62E871}"/>
              </a:ext>
            </a:extLst>
          </p:cNvPr>
          <p:cNvSpPr/>
          <p:nvPr userDrawn="1"/>
        </p:nvSpPr>
        <p:spPr>
          <a:xfrm>
            <a:off x="9960964" y="1866275"/>
            <a:ext cx="2228159" cy="4985631"/>
          </a:xfrm>
          <a:prstGeom prst="rect">
            <a:avLst/>
          </a:prstGeom>
          <a:solidFill>
            <a:srgbClr val="142E5B">
              <a:alpha val="53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90294CB8-BD4E-4AB7-7FEF-77A526830D98}"/>
              </a:ext>
            </a:extLst>
          </p:cNvPr>
          <p:cNvSpPr/>
          <p:nvPr userDrawn="1"/>
        </p:nvSpPr>
        <p:spPr>
          <a:xfrm>
            <a:off x="6761145" y="1866275"/>
            <a:ext cx="4380261" cy="4991725"/>
          </a:xfrm>
          <a:custGeom>
            <a:avLst/>
            <a:gdLst>
              <a:gd name="connsiteX0" fmla="*/ 0 w 4380261"/>
              <a:gd name="connsiteY0" fmla="*/ 0 h 4605068"/>
              <a:gd name="connsiteX1" fmla="*/ 3785286 w 4380261"/>
              <a:gd name="connsiteY1" fmla="*/ 0 h 4605068"/>
              <a:gd name="connsiteX2" fmla="*/ 3859879 w 4380261"/>
              <a:gd name="connsiteY2" fmla="*/ 164996 h 4605068"/>
              <a:gd name="connsiteX3" fmla="*/ 4380261 w 4380261"/>
              <a:gd name="connsiteY3" fmla="*/ 2742540 h 4605068"/>
              <a:gd name="connsiteX4" fmla="*/ 4171786 w 4380261"/>
              <a:gd name="connsiteY4" fmla="*/ 4397457 h 4605068"/>
              <a:gd name="connsiteX5" fmla="*/ 4112831 w 4380261"/>
              <a:gd name="connsiteY5" fmla="*/ 4605068 h 4605068"/>
              <a:gd name="connsiteX6" fmla="*/ 0 w 4380261"/>
              <a:gd name="connsiteY6" fmla="*/ 4605068 h 4605068"/>
              <a:gd name="connsiteX7" fmla="*/ 0 w 4380261"/>
              <a:gd name="connsiteY7" fmla="*/ 0 h 460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261" h="4605068">
                <a:moveTo>
                  <a:pt x="0" y="0"/>
                </a:moveTo>
                <a:lnTo>
                  <a:pt x="3785286" y="0"/>
                </a:lnTo>
                <a:lnTo>
                  <a:pt x="3859879" y="164996"/>
                </a:lnTo>
                <a:cubicBezTo>
                  <a:pt x="4194966" y="957230"/>
                  <a:pt x="4380261" y="1828246"/>
                  <a:pt x="4380261" y="2742540"/>
                </a:cubicBezTo>
                <a:cubicBezTo>
                  <a:pt x="4380261" y="3313974"/>
                  <a:pt x="4307880" y="3868503"/>
                  <a:pt x="4171786" y="4397457"/>
                </a:cubicBezTo>
                <a:lnTo>
                  <a:pt x="4112831" y="4605068"/>
                </a:lnTo>
                <a:lnTo>
                  <a:pt x="0" y="4605068"/>
                </a:lnTo>
                <a:lnTo>
                  <a:pt x="0" y="0"/>
                </a:lnTo>
                <a:close/>
              </a:path>
            </a:pathLst>
          </a:custGeom>
          <a:solidFill>
            <a:srgbClr val="CED6EA"/>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endParaRPr lang="en-US" sz="1200">
              <a:solidFill>
                <a:srgbClr val="000000"/>
              </a:solidFill>
              <a:ea typeface="Calibri"/>
              <a:cs typeface="Calibri"/>
            </a:endParaRPr>
          </a:p>
        </p:txBody>
      </p:sp>
      <p:sp>
        <p:nvSpPr>
          <p:cNvPr id="4" name="Freeform 3">
            <a:extLst>
              <a:ext uri="{FF2B5EF4-FFF2-40B4-BE49-F238E27FC236}">
                <a16:creationId xmlns:a16="http://schemas.microsoft.com/office/drawing/2014/main" id="{70C5F587-0674-9016-3007-31564DB080E5}"/>
              </a:ext>
            </a:extLst>
          </p:cNvPr>
          <p:cNvSpPr/>
          <p:nvPr userDrawn="1"/>
        </p:nvSpPr>
        <p:spPr>
          <a:xfrm>
            <a:off x="3182473" y="1866275"/>
            <a:ext cx="4380261" cy="4991725"/>
          </a:xfrm>
          <a:custGeom>
            <a:avLst/>
            <a:gdLst>
              <a:gd name="connsiteX0" fmla="*/ 0 w 4380261"/>
              <a:gd name="connsiteY0" fmla="*/ 0 h 4605068"/>
              <a:gd name="connsiteX1" fmla="*/ 3785286 w 4380261"/>
              <a:gd name="connsiteY1" fmla="*/ 0 h 4605068"/>
              <a:gd name="connsiteX2" fmla="*/ 3859879 w 4380261"/>
              <a:gd name="connsiteY2" fmla="*/ 164996 h 4605068"/>
              <a:gd name="connsiteX3" fmla="*/ 4380261 w 4380261"/>
              <a:gd name="connsiteY3" fmla="*/ 2742540 h 4605068"/>
              <a:gd name="connsiteX4" fmla="*/ 4171786 w 4380261"/>
              <a:gd name="connsiteY4" fmla="*/ 4397457 h 4605068"/>
              <a:gd name="connsiteX5" fmla="*/ 4112831 w 4380261"/>
              <a:gd name="connsiteY5" fmla="*/ 4605068 h 4605068"/>
              <a:gd name="connsiteX6" fmla="*/ 0 w 4380261"/>
              <a:gd name="connsiteY6" fmla="*/ 4605068 h 4605068"/>
              <a:gd name="connsiteX7" fmla="*/ 0 w 4380261"/>
              <a:gd name="connsiteY7" fmla="*/ 0 h 460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261" h="4605068">
                <a:moveTo>
                  <a:pt x="0" y="0"/>
                </a:moveTo>
                <a:lnTo>
                  <a:pt x="3785286" y="0"/>
                </a:lnTo>
                <a:lnTo>
                  <a:pt x="3859879" y="164996"/>
                </a:lnTo>
                <a:cubicBezTo>
                  <a:pt x="4194966" y="957230"/>
                  <a:pt x="4380261" y="1828246"/>
                  <a:pt x="4380261" y="2742540"/>
                </a:cubicBezTo>
                <a:cubicBezTo>
                  <a:pt x="4380261" y="3313974"/>
                  <a:pt x="4307880" y="3868503"/>
                  <a:pt x="4171786" y="4397457"/>
                </a:cubicBezTo>
                <a:lnTo>
                  <a:pt x="4112831" y="4605068"/>
                </a:lnTo>
                <a:lnTo>
                  <a:pt x="0" y="4605068"/>
                </a:lnTo>
                <a:lnTo>
                  <a:pt x="0" y="0"/>
                </a:lnTo>
                <a:close/>
              </a:path>
            </a:pathLst>
          </a:custGeom>
          <a:solidFill>
            <a:srgbClr val="3C5BA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endParaRPr lang="en-US" sz="1200">
              <a:solidFill>
                <a:srgbClr val="000000"/>
              </a:solidFill>
              <a:ea typeface="Calibri"/>
              <a:cs typeface="Calibri"/>
            </a:endParaRPr>
          </a:p>
        </p:txBody>
      </p:sp>
      <p:pic>
        <p:nvPicPr>
          <p:cNvPr id="9" name="Graphic 8">
            <a:extLst>
              <a:ext uri="{FF2B5EF4-FFF2-40B4-BE49-F238E27FC236}">
                <a16:creationId xmlns:a16="http://schemas.microsoft.com/office/drawing/2014/main" id="{DFDA6BD4-F384-CC64-519F-C8945B1CB08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11" name="Freeform 10">
            <a:extLst>
              <a:ext uri="{FF2B5EF4-FFF2-40B4-BE49-F238E27FC236}">
                <a16:creationId xmlns:a16="http://schemas.microsoft.com/office/drawing/2014/main" id="{4CD949D9-D6EB-307E-2A78-6158D40F6371}"/>
              </a:ext>
            </a:extLst>
          </p:cNvPr>
          <p:cNvSpPr/>
          <p:nvPr userDrawn="1"/>
        </p:nvSpPr>
        <p:spPr>
          <a:xfrm>
            <a:off x="0" y="1866275"/>
            <a:ext cx="4022102" cy="4991725"/>
          </a:xfrm>
          <a:custGeom>
            <a:avLst/>
            <a:gdLst>
              <a:gd name="connsiteX0" fmla="*/ 0 w 4022102"/>
              <a:gd name="connsiteY0" fmla="*/ 0 h 4991725"/>
              <a:gd name="connsiteX1" fmla="*/ 3427127 w 4022102"/>
              <a:gd name="connsiteY1" fmla="*/ 0 h 4991725"/>
              <a:gd name="connsiteX2" fmla="*/ 3501720 w 4022102"/>
              <a:gd name="connsiteY2" fmla="*/ 178850 h 4991725"/>
              <a:gd name="connsiteX3" fmla="*/ 4022102 w 4022102"/>
              <a:gd name="connsiteY3" fmla="*/ 2972813 h 4991725"/>
              <a:gd name="connsiteX4" fmla="*/ 3813627 w 4022102"/>
              <a:gd name="connsiteY4" fmla="*/ 4766683 h 4991725"/>
              <a:gd name="connsiteX5" fmla="*/ 3754672 w 4022102"/>
              <a:gd name="connsiteY5" fmla="*/ 4991725 h 4991725"/>
              <a:gd name="connsiteX6" fmla="*/ 0 w 4022102"/>
              <a:gd name="connsiteY6" fmla="*/ 4991725 h 4991725"/>
              <a:gd name="connsiteX7" fmla="*/ 0 w 4022102"/>
              <a:gd name="connsiteY7" fmla="*/ 0 h 499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2102" h="4991725">
                <a:moveTo>
                  <a:pt x="0" y="0"/>
                </a:moveTo>
                <a:lnTo>
                  <a:pt x="3427127" y="0"/>
                </a:lnTo>
                <a:lnTo>
                  <a:pt x="3501720" y="178850"/>
                </a:lnTo>
                <a:cubicBezTo>
                  <a:pt x="3836807" y="1037602"/>
                  <a:pt x="4022102" y="1981752"/>
                  <a:pt x="4022102" y="2972813"/>
                </a:cubicBezTo>
                <a:cubicBezTo>
                  <a:pt x="4022102" y="3592227"/>
                  <a:pt x="3949721" y="4193316"/>
                  <a:pt x="3813627" y="4766683"/>
                </a:cubicBezTo>
                <a:lnTo>
                  <a:pt x="3754672" y="4991725"/>
                </a:lnTo>
                <a:lnTo>
                  <a:pt x="0" y="4991725"/>
                </a:lnTo>
                <a:lnTo>
                  <a:pt x="0" y="0"/>
                </a:lnTo>
                <a:close/>
              </a:path>
            </a:pathLst>
          </a:custGeom>
          <a:solidFill>
            <a:srgbClr val="142E5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1FC7AEB0-9FB5-F9A9-0402-F980A5A86F9E}"/>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8BAB755A-69D3-4AF3-33A3-C61ACFEE5344}"/>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67">
              <a:solidFill>
                <a:schemeClr val="bg1"/>
              </a:solidFill>
              <a:latin typeface="Poppins" pitchFamily="2" charset="77"/>
              <a:cs typeface="Poppins" pitchFamily="2" charset="77"/>
            </a:endParaRPr>
          </a:p>
        </p:txBody>
      </p:sp>
      <p:sp>
        <p:nvSpPr>
          <p:cNvPr id="5" name="Title 6">
            <a:extLst>
              <a:ext uri="{FF2B5EF4-FFF2-40B4-BE49-F238E27FC236}">
                <a16:creationId xmlns:a16="http://schemas.microsoft.com/office/drawing/2014/main" id="{0A44598D-2830-7949-AD48-403F4D22D28A}"/>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63278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ADAC88-9799-99C8-AD26-71AE7B62E871}"/>
              </a:ext>
            </a:extLst>
          </p:cNvPr>
          <p:cNvSpPr/>
          <p:nvPr userDrawn="1"/>
        </p:nvSpPr>
        <p:spPr>
          <a:xfrm>
            <a:off x="9960964" y="1866275"/>
            <a:ext cx="2228159" cy="4985631"/>
          </a:xfrm>
          <a:prstGeom prst="rect">
            <a:avLst/>
          </a:prstGeom>
          <a:solidFill>
            <a:srgbClr val="142E5B">
              <a:alpha val="53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90294CB8-BD4E-4AB7-7FEF-77A526830D98}"/>
              </a:ext>
            </a:extLst>
          </p:cNvPr>
          <p:cNvSpPr/>
          <p:nvPr userDrawn="1"/>
        </p:nvSpPr>
        <p:spPr>
          <a:xfrm>
            <a:off x="6761145" y="1866275"/>
            <a:ext cx="4380261" cy="4991725"/>
          </a:xfrm>
          <a:custGeom>
            <a:avLst/>
            <a:gdLst>
              <a:gd name="connsiteX0" fmla="*/ 0 w 4380261"/>
              <a:gd name="connsiteY0" fmla="*/ 0 h 4605068"/>
              <a:gd name="connsiteX1" fmla="*/ 3785286 w 4380261"/>
              <a:gd name="connsiteY1" fmla="*/ 0 h 4605068"/>
              <a:gd name="connsiteX2" fmla="*/ 3859879 w 4380261"/>
              <a:gd name="connsiteY2" fmla="*/ 164996 h 4605068"/>
              <a:gd name="connsiteX3" fmla="*/ 4380261 w 4380261"/>
              <a:gd name="connsiteY3" fmla="*/ 2742540 h 4605068"/>
              <a:gd name="connsiteX4" fmla="*/ 4171786 w 4380261"/>
              <a:gd name="connsiteY4" fmla="*/ 4397457 h 4605068"/>
              <a:gd name="connsiteX5" fmla="*/ 4112831 w 4380261"/>
              <a:gd name="connsiteY5" fmla="*/ 4605068 h 4605068"/>
              <a:gd name="connsiteX6" fmla="*/ 0 w 4380261"/>
              <a:gd name="connsiteY6" fmla="*/ 4605068 h 4605068"/>
              <a:gd name="connsiteX7" fmla="*/ 0 w 4380261"/>
              <a:gd name="connsiteY7" fmla="*/ 0 h 460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261" h="4605068">
                <a:moveTo>
                  <a:pt x="0" y="0"/>
                </a:moveTo>
                <a:lnTo>
                  <a:pt x="3785286" y="0"/>
                </a:lnTo>
                <a:lnTo>
                  <a:pt x="3859879" y="164996"/>
                </a:lnTo>
                <a:cubicBezTo>
                  <a:pt x="4194966" y="957230"/>
                  <a:pt x="4380261" y="1828246"/>
                  <a:pt x="4380261" y="2742540"/>
                </a:cubicBezTo>
                <a:cubicBezTo>
                  <a:pt x="4380261" y="3313974"/>
                  <a:pt x="4307880" y="3868503"/>
                  <a:pt x="4171786" y="4397457"/>
                </a:cubicBezTo>
                <a:lnTo>
                  <a:pt x="4112831" y="4605068"/>
                </a:lnTo>
                <a:lnTo>
                  <a:pt x="0" y="4605068"/>
                </a:lnTo>
                <a:lnTo>
                  <a:pt x="0" y="0"/>
                </a:lnTo>
                <a:close/>
              </a:path>
            </a:pathLst>
          </a:custGeom>
          <a:solidFill>
            <a:srgbClr val="CED6EA"/>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endParaRPr lang="en-US" sz="1200">
              <a:solidFill>
                <a:srgbClr val="000000"/>
              </a:solidFill>
              <a:ea typeface="Calibri"/>
              <a:cs typeface="Calibri"/>
            </a:endParaRPr>
          </a:p>
        </p:txBody>
      </p:sp>
      <p:sp>
        <p:nvSpPr>
          <p:cNvPr id="4" name="Freeform 3">
            <a:extLst>
              <a:ext uri="{FF2B5EF4-FFF2-40B4-BE49-F238E27FC236}">
                <a16:creationId xmlns:a16="http://schemas.microsoft.com/office/drawing/2014/main" id="{70C5F587-0674-9016-3007-31564DB080E5}"/>
              </a:ext>
            </a:extLst>
          </p:cNvPr>
          <p:cNvSpPr/>
          <p:nvPr userDrawn="1"/>
        </p:nvSpPr>
        <p:spPr>
          <a:xfrm>
            <a:off x="3182473" y="1866275"/>
            <a:ext cx="4380261" cy="4991725"/>
          </a:xfrm>
          <a:custGeom>
            <a:avLst/>
            <a:gdLst>
              <a:gd name="connsiteX0" fmla="*/ 0 w 4380261"/>
              <a:gd name="connsiteY0" fmla="*/ 0 h 4605068"/>
              <a:gd name="connsiteX1" fmla="*/ 3785286 w 4380261"/>
              <a:gd name="connsiteY1" fmla="*/ 0 h 4605068"/>
              <a:gd name="connsiteX2" fmla="*/ 3859879 w 4380261"/>
              <a:gd name="connsiteY2" fmla="*/ 164996 h 4605068"/>
              <a:gd name="connsiteX3" fmla="*/ 4380261 w 4380261"/>
              <a:gd name="connsiteY3" fmla="*/ 2742540 h 4605068"/>
              <a:gd name="connsiteX4" fmla="*/ 4171786 w 4380261"/>
              <a:gd name="connsiteY4" fmla="*/ 4397457 h 4605068"/>
              <a:gd name="connsiteX5" fmla="*/ 4112831 w 4380261"/>
              <a:gd name="connsiteY5" fmla="*/ 4605068 h 4605068"/>
              <a:gd name="connsiteX6" fmla="*/ 0 w 4380261"/>
              <a:gd name="connsiteY6" fmla="*/ 4605068 h 4605068"/>
              <a:gd name="connsiteX7" fmla="*/ 0 w 4380261"/>
              <a:gd name="connsiteY7" fmla="*/ 0 h 460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261" h="4605068">
                <a:moveTo>
                  <a:pt x="0" y="0"/>
                </a:moveTo>
                <a:lnTo>
                  <a:pt x="3785286" y="0"/>
                </a:lnTo>
                <a:lnTo>
                  <a:pt x="3859879" y="164996"/>
                </a:lnTo>
                <a:cubicBezTo>
                  <a:pt x="4194966" y="957230"/>
                  <a:pt x="4380261" y="1828246"/>
                  <a:pt x="4380261" y="2742540"/>
                </a:cubicBezTo>
                <a:cubicBezTo>
                  <a:pt x="4380261" y="3313974"/>
                  <a:pt x="4307880" y="3868503"/>
                  <a:pt x="4171786" y="4397457"/>
                </a:cubicBezTo>
                <a:lnTo>
                  <a:pt x="4112831" y="4605068"/>
                </a:lnTo>
                <a:lnTo>
                  <a:pt x="0" y="4605068"/>
                </a:lnTo>
                <a:lnTo>
                  <a:pt x="0" y="0"/>
                </a:lnTo>
                <a:close/>
              </a:path>
            </a:pathLst>
          </a:custGeom>
          <a:solidFill>
            <a:srgbClr val="A0B0D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endParaRPr lang="en-US" sz="1200">
              <a:solidFill>
                <a:srgbClr val="000000"/>
              </a:solidFill>
              <a:ea typeface="Calibri"/>
              <a:cs typeface="Calibri"/>
            </a:endParaRPr>
          </a:p>
        </p:txBody>
      </p:sp>
      <p:pic>
        <p:nvPicPr>
          <p:cNvPr id="9" name="Graphic 8">
            <a:extLst>
              <a:ext uri="{FF2B5EF4-FFF2-40B4-BE49-F238E27FC236}">
                <a16:creationId xmlns:a16="http://schemas.microsoft.com/office/drawing/2014/main" id="{DFDA6BD4-F384-CC64-519F-C8945B1CB08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11" name="Freeform 10">
            <a:extLst>
              <a:ext uri="{FF2B5EF4-FFF2-40B4-BE49-F238E27FC236}">
                <a16:creationId xmlns:a16="http://schemas.microsoft.com/office/drawing/2014/main" id="{4CD949D9-D6EB-307E-2A78-6158D40F6371}"/>
              </a:ext>
            </a:extLst>
          </p:cNvPr>
          <p:cNvSpPr/>
          <p:nvPr userDrawn="1"/>
        </p:nvSpPr>
        <p:spPr>
          <a:xfrm>
            <a:off x="0" y="1866275"/>
            <a:ext cx="4022102" cy="4991725"/>
          </a:xfrm>
          <a:custGeom>
            <a:avLst/>
            <a:gdLst>
              <a:gd name="connsiteX0" fmla="*/ 0 w 4022102"/>
              <a:gd name="connsiteY0" fmla="*/ 0 h 4991725"/>
              <a:gd name="connsiteX1" fmla="*/ 3427127 w 4022102"/>
              <a:gd name="connsiteY1" fmla="*/ 0 h 4991725"/>
              <a:gd name="connsiteX2" fmla="*/ 3501720 w 4022102"/>
              <a:gd name="connsiteY2" fmla="*/ 178850 h 4991725"/>
              <a:gd name="connsiteX3" fmla="*/ 4022102 w 4022102"/>
              <a:gd name="connsiteY3" fmla="*/ 2972813 h 4991725"/>
              <a:gd name="connsiteX4" fmla="*/ 3813627 w 4022102"/>
              <a:gd name="connsiteY4" fmla="*/ 4766683 h 4991725"/>
              <a:gd name="connsiteX5" fmla="*/ 3754672 w 4022102"/>
              <a:gd name="connsiteY5" fmla="*/ 4991725 h 4991725"/>
              <a:gd name="connsiteX6" fmla="*/ 0 w 4022102"/>
              <a:gd name="connsiteY6" fmla="*/ 4991725 h 4991725"/>
              <a:gd name="connsiteX7" fmla="*/ 0 w 4022102"/>
              <a:gd name="connsiteY7" fmla="*/ 0 h 499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2102" h="4991725">
                <a:moveTo>
                  <a:pt x="0" y="0"/>
                </a:moveTo>
                <a:lnTo>
                  <a:pt x="3427127" y="0"/>
                </a:lnTo>
                <a:lnTo>
                  <a:pt x="3501720" y="178850"/>
                </a:lnTo>
                <a:cubicBezTo>
                  <a:pt x="3836807" y="1037602"/>
                  <a:pt x="4022102" y="1981752"/>
                  <a:pt x="4022102" y="2972813"/>
                </a:cubicBezTo>
                <a:cubicBezTo>
                  <a:pt x="4022102" y="3592227"/>
                  <a:pt x="3949721" y="4193316"/>
                  <a:pt x="3813627" y="4766683"/>
                </a:cubicBezTo>
                <a:lnTo>
                  <a:pt x="3754672" y="4991725"/>
                </a:lnTo>
                <a:lnTo>
                  <a:pt x="0" y="4991725"/>
                </a:lnTo>
                <a:lnTo>
                  <a:pt x="0" y="0"/>
                </a:lnTo>
                <a:close/>
              </a:path>
            </a:pathLst>
          </a:custGeom>
          <a:solidFill>
            <a:srgbClr val="3C5BA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1FC7AEB0-9FB5-F9A9-0402-F980A5A86F9E}"/>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8BAB755A-69D3-4AF3-33A3-C61ACFEE5344}"/>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67">
              <a:solidFill>
                <a:schemeClr val="bg1"/>
              </a:solidFill>
              <a:latin typeface="Poppins" pitchFamily="2" charset="77"/>
              <a:cs typeface="Poppins" pitchFamily="2" charset="77"/>
            </a:endParaRPr>
          </a:p>
        </p:txBody>
      </p:sp>
      <p:sp>
        <p:nvSpPr>
          <p:cNvPr id="5" name="Rectangle 4">
            <a:extLst>
              <a:ext uri="{FF2B5EF4-FFF2-40B4-BE49-F238E27FC236}">
                <a16:creationId xmlns:a16="http://schemas.microsoft.com/office/drawing/2014/main" id="{9C6FB5B8-8F66-5B26-E3FF-DAC064B5F352}"/>
              </a:ext>
            </a:extLst>
          </p:cNvPr>
          <p:cNvSpPr/>
          <p:nvPr userDrawn="1"/>
        </p:nvSpPr>
        <p:spPr>
          <a:xfrm>
            <a:off x="813548" y="-981635"/>
            <a:ext cx="9634817" cy="685800"/>
          </a:xfrm>
          <a:prstGeom prst="rect">
            <a:avLst/>
          </a:prstGeom>
          <a:gradFill>
            <a:gsLst>
              <a:gs pos="0">
                <a:srgbClr val="3C5BAC"/>
              </a:gs>
              <a:gs pos="100000">
                <a:srgbClr val="CED6E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6">
            <a:extLst>
              <a:ext uri="{FF2B5EF4-FFF2-40B4-BE49-F238E27FC236}">
                <a16:creationId xmlns:a16="http://schemas.microsoft.com/office/drawing/2014/main" id="{47C8A33B-D00D-4A83-419F-AA98DBA543A5}"/>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2030182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ADAC88-9799-99C8-AD26-71AE7B62E871}"/>
              </a:ext>
            </a:extLst>
          </p:cNvPr>
          <p:cNvSpPr/>
          <p:nvPr userDrawn="1"/>
        </p:nvSpPr>
        <p:spPr>
          <a:xfrm>
            <a:off x="9960964" y="2365317"/>
            <a:ext cx="2228159" cy="4486589"/>
          </a:xfrm>
          <a:prstGeom prst="rect">
            <a:avLst/>
          </a:prstGeom>
          <a:solidFill>
            <a:srgbClr val="148299">
              <a:alpha val="53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90294CB8-BD4E-4AB7-7FEF-77A526830D98}"/>
              </a:ext>
            </a:extLst>
          </p:cNvPr>
          <p:cNvSpPr/>
          <p:nvPr userDrawn="1"/>
        </p:nvSpPr>
        <p:spPr>
          <a:xfrm>
            <a:off x="6761145" y="2371411"/>
            <a:ext cx="4380261" cy="4486589"/>
          </a:xfrm>
          <a:custGeom>
            <a:avLst/>
            <a:gdLst>
              <a:gd name="connsiteX0" fmla="*/ 0 w 4380261"/>
              <a:gd name="connsiteY0" fmla="*/ 0 h 4605068"/>
              <a:gd name="connsiteX1" fmla="*/ 3785286 w 4380261"/>
              <a:gd name="connsiteY1" fmla="*/ 0 h 4605068"/>
              <a:gd name="connsiteX2" fmla="*/ 3859879 w 4380261"/>
              <a:gd name="connsiteY2" fmla="*/ 164996 h 4605068"/>
              <a:gd name="connsiteX3" fmla="*/ 4380261 w 4380261"/>
              <a:gd name="connsiteY3" fmla="*/ 2742540 h 4605068"/>
              <a:gd name="connsiteX4" fmla="*/ 4171786 w 4380261"/>
              <a:gd name="connsiteY4" fmla="*/ 4397457 h 4605068"/>
              <a:gd name="connsiteX5" fmla="*/ 4112831 w 4380261"/>
              <a:gd name="connsiteY5" fmla="*/ 4605068 h 4605068"/>
              <a:gd name="connsiteX6" fmla="*/ 0 w 4380261"/>
              <a:gd name="connsiteY6" fmla="*/ 4605068 h 4605068"/>
              <a:gd name="connsiteX7" fmla="*/ 0 w 4380261"/>
              <a:gd name="connsiteY7" fmla="*/ 0 h 460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261" h="4605068">
                <a:moveTo>
                  <a:pt x="0" y="0"/>
                </a:moveTo>
                <a:lnTo>
                  <a:pt x="3785286" y="0"/>
                </a:lnTo>
                <a:lnTo>
                  <a:pt x="3859879" y="164996"/>
                </a:lnTo>
                <a:cubicBezTo>
                  <a:pt x="4194966" y="957230"/>
                  <a:pt x="4380261" y="1828246"/>
                  <a:pt x="4380261" y="2742540"/>
                </a:cubicBezTo>
                <a:cubicBezTo>
                  <a:pt x="4380261" y="3313974"/>
                  <a:pt x="4307880" y="3868503"/>
                  <a:pt x="4171786" y="4397457"/>
                </a:cubicBezTo>
                <a:lnTo>
                  <a:pt x="4112831" y="4605068"/>
                </a:lnTo>
                <a:lnTo>
                  <a:pt x="0" y="4605068"/>
                </a:lnTo>
                <a:lnTo>
                  <a:pt x="0" y="0"/>
                </a:lnTo>
                <a:close/>
              </a:path>
            </a:pathLst>
          </a:custGeom>
          <a:solidFill>
            <a:srgbClr val="DFED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endParaRPr lang="en-US" sz="1200">
              <a:solidFill>
                <a:srgbClr val="000000"/>
              </a:solidFill>
              <a:ea typeface="Calibri"/>
              <a:cs typeface="Calibri"/>
            </a:endParaRPr>
          </a:p>
        </p:txBody>
      </p:sp>
      <p:sp>
        <p:nvSpPr>
          <p:cNvPr id="4" name="Freeform 3">
            <a:extLst>
              <a:ext uri="{FF2B5EF4-FFF2-40B4-BE49-F238E27FC236}">
                <a16:creationId xmlns:a16="http://schemas.microsoft.com/office/drawing/2014/main" id="{70C5F587-0674-9016-3007-31564DB080E5}"/>
              </a:ext>
            </a:extLst>
          </p:cNvPr>
          <p:cNvSpPr/>
          <p:nvPr userDrawn="1"/>
        </p:nvSpPr>
        <p:spPr>
          <a:xfrm>
            <a:off x="3182473" y="2371411"/>
            <a:ext cx="4380261" cy="4486589"/>
          </a:xfrm>
          <a:custGeom>
            <a:avLst/>
            <a:gdLst>
              <a:gd name="connsiteX0" fmla="*/ 0 w 4380261"/>
              <a:gd name="connsiteY0" fmla="*/ 0 h 4605068"/>
              <a:gd name="connsiteX1" fmla="*/ 3785286 w 4380261"/>
              <a:gd name="connsiteY1" fmla="*/ 0 h 4605068"/>
              <a:gd name="connsiteX2" fmla="*/ 3859879 w 4380261"/>
              <a:gd name="connsiteY2" fmla="*/ 164996 h 4605068"/>
              <a:gd name="connsiteX3" fmla="*/ 4380261 w 4380261"/>
              <a:gd name="connsiteY3" fmla="*/ 2742540 h 4605068"/>
              <a:gd name="connsiteX4" fmla="*/ 4171786 w 4380261"/>
              <a:gd name="connsiteY4" fmla="*/ 4397457 h 4605068"/>
              <a:gd name="connsiteX5" fmla="*/ 4112831 w 4380261"/>
              <a:gd name="connsiteY5" fmla="*/ 4605068 h 4605068"/>
              <a:gd name="connsiteX6" fmla="*/ 0 w 4380261"/>
              <a:gd name="connsiteY6" fmla="*/ 4605068 h 4605068"/>
              <a:gd name="connsiteX7" fmla="*/ 0 w 4380261"/>
              <a:gd name="connsiteY7" fmla="*/ 0 h 460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261" h="4605068">
                <a:moveTo>
                  <a:pt x="0" y="0"/>
                </a:moveTo>
                <a:lnTo>
                  <a:pt x="3785286" y="0"/>
                </a:lnTo>
                <a:lnTo>
                  <a:pt x="3859879" y="164996"/>
                </a:lnTo>
                <a:cubicBezTo>
                  <a:pt x="4194966" y="957230"/>
                  <a:pt x="4380261" y="1828246"/>
                  <a:pt x="4380261" y="2742540"/>
                </a:cubicBezTo>
                <a:cubicBezTo>
                  <a:pt x="4380261" y="3313974"/>
                  <a:pt x="4307880" y="3868503"/>
                  <a:pt x="4171786" y="4397457"/>
                </a:cubicBezTo>
                <a:lnTo>
                  <a:pt x="4112831" y="4605068"/>
                </a:lnTo>
                <a:lnTo>
                  <a:pt x="0" y="4605068"/>
                </a:lnTo>
                <a:lnTo>
                  <a:pt x="0" y="0"/>
                </a:lnTo>
                <a:close/>
              </a:path>
            </a:pathLst>
          </a:custGeom>
          <a:solidFill>
            <a:srgbClr val="A9D1DA"/>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endParaRPr lang="en-US" sz="1200">
              <a:solidFill>
                <a:srgbClr val="000000"/>
              </a:solidFill>
              <a:ea typeface="Calibri"/>
              <a:cs typeface="Calibri"/>
            </a:endParaRPr>
          </a:p>
        </p:txBody>
      </p:sp>
      <p:pic>
        <p:nvPicPr>
          <p:cNvPr id="9" name="Graphic 8">
            <a:extLst>
              <a:ext uri="{FF2B5EF4-FFF2-40B4-BE49-F238E27FC236}">
                <a16:creationId xmlns:a16="http://schemas.microsoft.com/office/drawing/2014/main" id="{DFDA6BD4-F384-CC64-519F-C8945B1CB08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11" name="Freeform 10">
            <a:extLst>
              <a:ext uri="{FF2B5EF4-FFF2-40B4-BE49-F238E27FC236}">
                <a16:creationId xmlns:a16="http://schemas.microsoft.com/office/drawing/2014/main" id="{4CD949D9-D6EB-307E-2A78-6158D40F6371}"/>
              </a:ext>
            </a:extLst>
          </p:cNvPr>
          <p:cNvSpPr/>
          <p:nvPr userDrawn="1"/>
        </p:nvSpPr>
        <p:spPr>
          <a:xfrm>
            <a:off x="0" y="2371411"/>
            <a:ext cx="4022102" cy="4486589"/>
          </a:xfrm>
          <a:custGeom>
            <a:avLst/>
            <a:gdLst>
              <a:gd name="connsiteX0" fmla="*/ 0 w 4022102"/>
              <a:gd name="connsiteY0" fmla="*/ 0 h 4991725"/>
              <a:gd name="connsiteX1" fmla="*/ 3427127 w 4022102"/>
              <a:gd name="connsiteY1" fmla="*/ 0 h 4991725"/>
              <a:gd name="connsiteX2" fmla="*/ 3501720 w 4022102"/>
              <a:gd name="connsiteY2" fmla="*/ 178850 h 4991725"/>
              <a:gd name="connsiteX3" fmla="*/ 4022102 w 4022102"/>
              <a:gd name="connsiteY3" fmla="*/ 2972813 h 4991725"/>
              <a:gd name="connsiteX4" fmla="*/ 3813627 w 4022102"/>
              <a:gd name="connsiteY4" fmla="*/ 4766683 h 4991725"/>
              <a:gd name="connsiteX5" fmla="*/ 3754672 w 4022102"/>
              <a:gd name="connsiteY5" fmla="*/ 4991725 h 4991725"/>
              <a:gd name="connsiteX6" fmla="*/ 0 w 4022102"/>
              <a:gd name="connsiteY6" fmla="*/ 4991725 h 4991725"/>
              <a:gd name="connsiteX7" fmla="*/ 0 w 4022102"/>
              <a:gd name="connsiteY7" fmla="*/ 0 h 499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2102" h="4991725">
                <a:moveTo>
                  <a:pt x="0" y="0"/>
                </a:moveTo>
                <a:lnTo>
                  <a:pt x="3427127" y="0"/>
                </a:lnTo>
                <a:lnTo>
                  <a:pt x="3501720" y="178850"/>
                </a:lnTo>
                <a:cubicBezTo>
                  <a:pt x="3836807" y="1037602"/>
                  <a:pt x="4022102" y="1981752"/>
                  <a:pt x="4022102" y="2972813"/>
                </a:cubicBezTo>
                <a:cubicBezTo>
                  <a:pt x="4022102" y="3592227"/>
                  <a:pt x="3949721" y="4193316"/>
                  <a:pt x="3813627" y="4766683"/>
                </a:cubicBezTo>
                <a:lnTo>
                  <a:pt x="3754672" y="4991725"/>
                </a:lnTo>
                <a:lnTo>
                  <a:pt x="0" y="4991725"/>
                </a:lnTo>
                <a:lnTo>
                  <a:pt x="0" y="0"/>
                </a:lnTo>
                <a:close/>
              </a:path>
            </a:pathLst>
          </a:custGeom>
          <a:solidFill>
            <a:srgbClr val="148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1FC7AEB0-9FB5-F9A9-0402-F980A5A86F9E}"/>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8BAB755A-69D3-4AF3-33A3-C61ACFEE5344}"/>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67">
              <a:solidFill>
                <a:schemeClr val="bg1"/>
              </a:solidFill>
              <a:latin typeface="Poppins" pitchFamily="2" charset="77"/>
              <a:cs typeface="Poppins" pitchFamily="2" charset="77"/>
            </a:endParaRPr>
          </a:p>
        </p:txBody>
      </p:sp>
      <p:sp>
        <p:nvSpPr>
          <p:cNvPr id="6" name="Title 6">
            <a:extLst>
              <a:ext uri="{FF2B5EF4-FFF2-40B4-BE49-F238E27FC236}">
                <a16:creationId xmlns:a16="http://schemas.microsoft.com/office/drawing/2014/main" id="{5B47A53F-DA90-D035-0047-2F78D3FBDF33}"/>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1589966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ADAC88-9799-99C8-AD26-71AE7B62E871}"/>
              </a:ext>
            </a:extLst>
          </p:cNvPr>
          <p:cNvSpPr/>
          <p:nvPr userDrawn="1"/>
        </p:nvSpPr>
        <p:spPr>
          <a:xfrm>
            <a:off x="9960964" y="1866275"/>
            <a:ext cx="2228159" cy="4985631"/>
          </a:xfrm>
          <a:prstGeom prst="rect">
            <a:avLst/>
          </a:prstGeom>
          <a:solidFill>
            <a:srgbClr val="148299">
              <a:alpha val="53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90294CB8-BD4E-4AB7-7FEF-77A526830D98}"/>
              </a:ext>
            </a:extLst>
          </p:cNvPr>
          <p:cNvSpPr/>
          <p:nvPr userDrawn="1"/>
        </p:nvSpPr>
        <p:spPr>
          <a:xfrm>
            <a:off x="6761145" y="1866275"/>
            <a:ext cx="4380261" cy="4991725"/>
          </a:xfrm>
          <a:custGeom>
            <a:avLst/>
            <a:gdLst>
              <a:gd name="connsiteX0" fmla="*/ 0 w 4380261"/>
              <a:gd name="connsiteY0" fmla="*/ 0 h 4605068"/>
              <a:gd name="connsiteX1" fmla="*/ 3785286 w 4380261"/>
              <a:gd name="connsiteY1" fmla="*/ 0 h 4605068"/>
              <a:gd name="connsiteX2" fmla="*/ 3859879 w 4380261"/>
              <a:gd name="connsiteY2" fmla="*/ 164996 h 4605068"/>
              <a:gd name="connsiteX3" fmla="*/ 4380261 w 4380261"/>
              <a:gd name="connsiteY3" fmla="*/ 2742540 h 4605068"/>
              <a:gd name="connsiteX4" fmla="*/ 4171786 w 4380261"/>
              <a:gd name="connsiteY4" fmla="*/ 4397457 h 4605068"/>
              <a:gd name="connsiteX5" fmla="*/ 4112831 w 4380261"/>
              <a:gd name="connsiteY5" fmla="*/ 4605068 h 4605068"/>
              <a:gd name="connsiteX6" fmla="*/ 0 w 4380261"/>
              <a:gd name="connsiteY6" fmla="*/ 4605068 h 4605068"/>
              <a:gd name="connsiteX7" fmla="*/ 0 w 4380261"/>
              <a:gd name="connsiteY7" fmla="*/ 0 h 460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261" h="4605068">
                <a:moveTo>
                  <a:pt x="0" y="0"/>
                </a:moveTo>
                <a:lnTo>
                  <a:pt x="3785286" y="0"/>
                </a:lnTo>
                <a:lnTo>
                  <a:pt x="3859879" y="164996"/>
                </a:lnTo>
                <a:cubicBezTo>
                  <a:pt x="4194966" y="957230"/>
                  <a:pt x="4380261" y="1828246"/>
                  <a:pt x="4380261" y="2742540"/>
                </a:cubicBezTo>
                <a:cubicBezTo>
                  <a:pt x="4380261" y="3313974"/>
                  <a:pt x="4307880" y="3868503"/>
                  <a:pt x="4171786" y="4397457"/>
                </a:cubicBezTo>
                <a:lnTo>
                  <a:pt x="4112831" y="4605068"/>
                </a:lnTo>
                <a:lnTo>
                  <a:pt x="0" y="4605068"/>
                </a:lnTo>
                <a:lnTo>
                  <a:pt x="0" y="0"/>
                </a:lnTo>
                <a:close/>
              </a:path>
            </a:pathLst>
          </a:custGeom>
          <a:solidFill>
            <a:srgbClr val="DFED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endParaRPr lang="en-US" sz="1200">
              <a:solidFill>
                <a:srgbClr val="000000"/>
              </a:solidFill>
              <a:ea typeface="Calibri"/>
              <a:cs typeface="Calibri"/>
            </a:endParaRPr>
          </a:p>
        </p:txBody>
      </p:sp>
      <p:sp>
        <p:nvSpPr>
          <p:cNvPr id="4" name="Freeform 3">
            <a:extLst>
              <a:ext uri="{FF2B5EF4-FFF2-40B4-BE49-F238E27FC236}">
                <a16:creationId xmlns:a16="http://schemas.microsoft.com/office/drawing/2014/main" id="{70C5F587-0674-9016-3007-31564DB080E5}"/>
              </a:ext>
            </a:extLst>
          </p:cNvPr>
          <p:cNvSpPr/>
          <p:nvPr userDrawn="1"/>
        </p:nvSpPr>
        <p:spPr>
          <a:xfrm>
            <a:off x="3182473" y="1866275"/>
            <a:ext cx="4380261" cy="4991725"/>
          </a:xfrm>
          <a:custGeom>
            <a:avLst/>
            <a:gdLst>
              <a:gd name="connsiteX0" fmla="*/ 0 w 4380261"/>
              <a:gd name="connsiteY0" fmla="*/ 0 h 4605068"/>
              <a:gd name="connsiteX1" fmla="*/ 3785286 w 4380261"/>
              <a:gd name="connsiteY1" fmla="*/ 0 h 4605068"/>
              <a:gd name="connsiteX2" fmla="*/ 3859879 w 4380261"/>
              <a:gd name="connsiteY2" fmla="*/ 164996 h 4605068"/>
              <a:gd name="connsiteX3" fmla="*/ 4380261 w 4380261"/>
              <a:gd name="connsiteY3" fmla="*/ 2742540 h 4605068"/>
              <a:gd name="connsiteX4" fmla="*/ 4171786 w 4380261"/>
              <a:gd name="connsiteY4" fmla="*/ 4397457 h 4605068"/>
              <a:gd name="connsiteX5" fmla="*/ 4112831 w 4380261"/>
              <a:gd name="connsiteY5" fmla="*/ 4605068 h 4605068"/>
              <a:gd name="connsiteX6" fmla="*/ 0 w 4380261"/>
              <a:gd name="connsiteY6" fmla="*/ 4605068 h 4605068"/>
              <a:gd name="connsiteX7" fmla="*/ 0 w 4380261"/>
              <a:gd name="connsiteY7" fmla="*/ 0 h 460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261" h="4605068">
                <a:moveTo>
                  <a:pt x="0" y="0"/>
                </a:moveTo>
                <a:lnTo>
                  <a:pt x="3785286" y="0"/>
                </a:lnTo>
                <a:lnTo>
                  <a:pt x="3859879" y="164996"/>
                </a:lnTo>
                <a:cubicBezTo>
                  <a:pt x="4194966" y="957230"/>
                  <a:pt x="4380261" y="1828246"/>
                  <a:pt x="4380261" y="2742540"/>
                </a:cubicBezTo>
                <a:cubicBezTo>
                  <a:pt x="4380261" y="3313974"/>
                  <a:pt x="4307880" y="3868503"/>
                  <a:pt x="4171786" y="4397457"/>
                </a:cubicBezTo>
                <a:lnTo>
                  <a:pt x="4112831" y="4605068"/>
                </a:lnTo>
                <a:lnTo>
                  <a:pt x="0" y="4605068"/>
                </a:lnTo>
                <a:lnTo>
                  <a:pt x="0" y="0"/>
                </a:lnTo>
                <a:close/>
              </a:path>
            </a:pathLst>
          </a:custGeom>
          <a:solidFill>
            <a:srgbClr val="A9D1DA"/>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endParaRPr lang="en-US" sz="1200">
              <a:solidFill>
                <a:srgbClr val="000000"/>
              </a:solidFill>
              <a:ea typeface="Calibri"/>
              <a:cs typeface="Calibri"/>
            </a:endParaRPr>
          </a:p>
        </p:txBody>
      </p:sp>
      <p:pic>
        <p:nvPicPr>
          <p:cNvPr id="9" name="Graphic 8">
            <a:extLst>
              <a:ext uri="{FF2B5EF4-FFF2-40B4-BE49-F238E27FC236}">
                <a16:creationId xmlns:a16="http://schemas.microsoft.com/office/drawing/2014/main" id="{DFDA6BD4-F384-CC64-519F-C8945B1CB08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11" name="Freeform 10">
            <a:extLst>
              <a:ext uri="{FF2B5EF4-FFF2-40B4-BE49-F238E27FC236}">
                <a16:creationId xmlns:a16="http://schemas.microsoft.com/office/drawing/2014/main" id="{4CD949D9-D6EB-307E-2A78-6158D40F6371}"/>
              </a:ext>
            </a:extLst>
          </p:cNvPr>
          <p:cNvSpPr/>
          <p:nvPr userDrawn="1"/>
        </p:nvSpPr>
        <p:spPr>
          <a:xfrm>
            <a:off x="0" y="1866275"/>
            <a:ext cx="4022102" cy="4991725"/>
          </a:xfrm>
          <a:custGeom>
            <a:avLst/>
            <a:gdLst>
              <a:gd name="connsiteX0" fmla="*/ 0 w 4022102"/>
              <a:gd name="connsiteY0" fmla="*/ 0 h 4991725"/>
              <a:gd name="connsiteX1" fmla="*/ 3427127 w 4022102"/>
              <a:gd name="connsiteY1" fmla="*/ 0 h 4991725"/>
              <a:gd name="connsiteX2" fmla="*/ 3501720 w 4022102"/>
              <a:gd name="connsiteY2" fmla="*/ 178850 h 4991725"/>
              <a:gd name="connsiteX3" fmla="*/ 4022102 w 4022102"/>
              <a:gd name="connsiteY3" fmla="*/ 2972813 h 4991725"/>
              <a:gd name="connsiteX4" fmla="*/ 3813627 w 4022102"/>
              <a:gd name="connsiteY4" fmla="*/ 4766683 h 4991725"/>
              <a:gd name="connsiteX5" fmla="*/ 3754672 w 4022102"/>
              <a:gd name="connsiteY5" fmla="*/ 4991725 h 4991725"/>
              <a:gd name="connsiteX6" fmla="*/ 0 w 4022102"/>
              <a:gd name="connsiteY6" fmla="*/ 4991725 h 4991725"/>
              <a:gd name="connsiteX7" fmla="*/ 0 w 4022102"/>
              <a:gd name="connsiteY7" fmla="*/ 0 h 499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2102" h="4991725">
                <a:moveTo>
                  <a:pt x="0" y="0"/>
                </a:moveTo>
                <a:lnTo>
                  <a:pt x="3427127" y="0"/>
                </a:lnTo>
                <a:lnTo>
                  <a:pt x="3501720" y="178850"/>
                </a:lnTo>
                <a:cubicBezTo>
                  <a:pt x="3836807" y="1037602"/>
                  <a:pt x="4022102" y="1981752"/>
                  <a:pt x="4022102" y="2972813"/>
                </a:cubicBezTo>
                <a:cubicBezTo>
                  <a:pt x="4022102" y="3592227"/>
                  <a:pt x="3949721" y="4193316"/>
                  <a:pt x="3813627" y="4766683"/>
                </a:cubicBezTo>
                <a:lnTo>
                  <a:pt x="3754672" y="4991725"/>
                </a:lnTo>
                <a:lnTo>
                  <a:pt x="0" y="4991725"/>
                </a:lnTo>
                <a:lnTo>
                  <a:pt x="0" y="0"/>
                </a:lnTo>
                <a:close/>
              </a:path>
            </a:pathLst>
          </a:custGeom>
          <a:solidFill>
            <a:srgbClr val="1482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1FC7AEB0-9FB5-F9A9-0402-F980A5A86F9E}"/>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8BAB755A-69D3-4AF3-33A3-C61ACFEE5344}"/>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67">
              <a:solidFill>
                <a:schemeClr val="bg1"/>
              </a:solidFill>
              <a:latin typeface="Poppins" pitchFamily="2" charset="77"/>
              <a:cs typeface="Poppins" pitchFamily="2" charset="77"/>
            </a:endParaRPr>
          </a:p>
        </p:txBody>
      </p:sp>
      <p:sp>
        <p:nvSpPr>
          <p:cNvPr id="6" name="Title 6">
            <a:extLst>
              <a:ext uri="{FF2B5EF4-FFF2-40B4-BE49-F238E27FC236}">
                <a16:creationId xmlns:a16="http://schemas.microsoft.com/office/drawing/2014/main" id="{5B47A53F-DA90-D035-0047-2F78D3FBDF33}"/>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
        <p:nvSpPr>
          <p:cNvPr id="17" name="Picture Placeholder 16">
            <a:extLst>
              <a:ext uri="{FF2B5EF4-FFF2-40B4-BE49-F238E27FC236}">
                <a16:creationId xmlns:a16="http://schemas.microsoft.com/office/drawing/2014/main" id="{C415321E-D862-FEB5-1329-48CDF9D7EB6D}"/>
              </a:ext>
            </a:extLst>
          </p:cNvPr>
          <p:cNvSpPr>
            <a:spLocks noGrp="1"/>
          </p:cNvSpPr>
          <p:nvPr>
            <p:ph type="pic" sz="quarter" idx="10"/>
          </p:nvPr>
        </p:nvSpPr>
        <p:spPr>
          <a:xfrm>
            <a:off x="731728" y="1698566"/>
            <a:ext cx="1737360" cy="1737360"/>
          </a:xfrm>
          <a:prstGeom prst="ellipse">
            <a:avLst/>
          </a:prstGeom>
          <a:solidFill>
            <a:schemeClr val="bg1">
              <a:lumMod val="95000"/>
            </a:schemeClr>
          </a:solidFill>
          <a:ln w="254000">
            <a:solidFill>
              <a:schemeClr val="bg1"/>
            </a:solidFill>
          </a:ln>
        </p:spPr>
        <p:txBody>
          <a:bodyPr anchor="t">
            <a:normAutofit/>
          </a:bodyPr>
          <a:lstStyle>
            <a:lvl1pPr marL="0" indent="0" algn="ctr">
              <a:buNone/>
              <a:defRPr sz="1400" b="0" i="0">
                <a:solidFill>
                  <a:schemeClr val="tx2"/>
                </a:solidFill>
                <a:latin typeface="Poppins" pitchFamily="2" charset="77"/>
                <a:cs typeface="Poppins" pitchFamily="2" charset="77"/>
              </a:defRPr>
            </a:lvl1pPr>
          </a:lstStyle>
          <a:p>
            <a:endParaRPr lang="en-US"/>
          </a:p>
        </p:txBody>
      </p:sp>
      <p:sp>
        <p:nvSpPr>
          <p:cNvPr id="18" name="Picture Placeholder 16">
            <a:extLst>
              <a:ext uri="{FF2B5EF4-FFF2-40B4-BE49-F238E27FC236}">
                <a16:creationId xmlns:a16="http://schemas.microsoft.com/office/drawing/2014/main" id="{98B0E234-0C46-E926-71A8-55512E682FFA}"/>
              </a:ext>
            </a:extLst>
          </p:cNvPr>
          <p:cNvSpPr>
            <a:spLocks noGrp="1"/>
          </p:cNvSpPr>
          <p:nvPr>
            <p:ph type="pic" sz="quarter" idx="11"/>
          </p:nvPr>
        </p:nvSpPr>
        <p:spPr>
          <a:xfrm>
            <a:off x="4530522" y="1698566"/>
            <a:ext cx="1737360" cy="1737360"/>
          </a:xfrm>
          <a:prstGeom prst="ellipse">
            <a:avLst/>
          </a:prstGeom>
          <a:solidFill>
            <a:schemeClr val="bg1">
              <a:lumMod val="95000"/>
            </a:schemeClr>
          </a:solidFill>
          <a:ln w="254000">
            <a:solidFill>
              <a:schemeClr val="bg1"/>
            </a:solidFill>
          </a:ln>
        </p:spPr>
        <p:txBody>
          <a:bodyPr anchor="t">
            <a:normAutofit/>
          </a:bodyPr>
          <a:lstStyle>
            <a:lvl1pPr marL="0" indent="0" algn="ctr">
              <a:buNone/>
              <a:defRPr sz="1400" b="0" i="0">
                <a:solidFill>
                  <a:schemeClr val="tx2"/>
                </a:solidFill>
                <a:latin typeface="Poppins" pitchFamily="2" charset="77"/>
                <a:cs typeface="Poppins" pitchFamily="2" charset="77"/>
              </a:defRPr>
            </a:lvl1pPr>
          </a:lstStyle>
          <a:p>
            <a:endParaRPr lang="en-US"/>
          </a:p>
        </p:txBody>
      </p:sp>
      <p:sp>
        <p:nvSpPr>
          <p:cNvPr id="19" name="Picture Placeholder 16">
            <a:extLst>
              <a:ext uri="{FF2B5EF4-FFF2-40B4-BE49-F238E27FC236}">
                <a16:creationId xmlns:a16="http://schemas.microsoft.com/office/drawing/2014/main" id="{9AABF818-EA25-FE47-E351-BB3C851C38E1}"/>
              </a:ext>
            </a:extLst>
          </p:cNvPr>
          <p:cNvSpPr>
            <a:spLocks noGrp="1"/>
          </p:cNvSpPr>
          <p:nvPr>
            <p:ph type="pic" sz="quarter" idx="12"/>
          </p:nvPr>
        </p:nvSpPr>
        <p:spPr>
          <a:xfrm>
            <a:off x="8141058" y="1698566"/>
            <a:ext cx="1737360" cy="1737360"/>
          </a:xfrm>
          <a:prstGeom prst="ellipse">
            <a:avLst/>
          </a:prstGeom>
          <a:solidFill>
            <a:schemeClr val="bg1">
              <a:lumMod val="95000"/>
            </a:schemeClr>
          </a:solidFill>
          <a:ln w="254000">
            <a:solidFill>
              <a:schemeClr val="bg1"/>
            </a:solidFill>
          </a:ln>
        </p:spPr>
        <p:txBody>
          <a:bodyPr anchor="t">
            <a:normAutofit/>
          </a:bodyPr>
          <a:lstStyle>
            <a:lvl1pPr marL="0" indent="0" algn="ctr">
              <a:buNone/>
              <a:defRPr sz="1400" b="0" i="0">
                <a:solidFill>
                  <a:schemeClr val="tx2"/>
                </a:solidFill>
                <a:latin typeface="Poppins" pitchFamily="2" charset="77"/>
                <a:cs typeface="Poppins" pitchFamily="2" charset="77"/>
              </a:defRPr>
            </a:lvl1pPr>
          </a:lstStyle>
          <a:p>
            <a:endParaRPr lang="en-US"/>
          </a:p>
        </p:txBody>
      </p:sp>
      <p:sp>
        <p:nvSpPr>
          <p:cNvPr id="21" name="Text Placeholder 20">
            <a:extLst>
              <a:ext uri="{FF2B5EF4-FFF2-40B4-BE49-F238E27FC236}">
                <a16:creationId xmlns:a16="http://schemas.microsoft.com/office/drawing/2014/main" id="{37236ABF-5F1B-DF59-1A24-83E0A1609564}"/>
              </a:ext>
            </a:extLst>
          </p:cNvPr>
          <p:cNvSpPr>
            <a:spLocks noGrp="1"/>
          </p:cNvSpPr>
          <p:nvPr>
            <p:ph type="body" sz="quarter" idx="13"/>
          </p:nvPr>
        </p:nvSpPr>
        <p:spPr>
          <a:xfrm>
            <a:off x="513543" y="4297363"/>
            <a:ext cx="2870200" cy="1887537"/>
          </a:xfrm>
        </p:spPr>
        <p:txBody>
          <a:bodyPr>
            <a:normAutofit/>
          </a:bodyPr>
          <a:lstStyle>
            <a:lvl1pPr marL="0" indent="0">
              <a:buNone/>
              <a:defRPr sz="1400">
                <a:solidFill>
                  <a:schemeClr val="bg1"/>
                </a:solidFill>
                <a:latin typeface="Poppins" pitchFamily="2" charset="77"/>
                <a:cs typeface="Poppins" pitchFamily="2" charset="77"/>
              </a:defRPr>
            </a:lvl1pPr>
            <a:lvl2pPr>
              <a:defRPr sz="1400">
                <a:solidFill>
                  <a:schemeClr val="bg1"/>
                </a:solidFill>
                <a:latin typeface="Poppins" pitchFamily="2" charset="77"/>
                <a:cs typeface="Poppins" pitchFamily="2" charset="77"/>
              </a:defRPr>
            </a:lvl2pPr>
            <a:lvl3pPr>
              <a:defRPr sz="1400">
                <a:solidFill>
                  <a:schemeClr val="bg1"/>
                </a:solidFill>
                <a:latin typeface="Poppins" pitchFamily="2" charset="77"/>
                <a:cs typeface="Poppins" pitchFamily="2" charset="77"/>
              </a:defRPr>
            </a:lvl3pPr>
            <a:lvl4pPr>
              <a:defRPr sz="1400">
                <a:solidFill>
                  <a:schemeClr val="bg1"/>
                </a:solidFill>
                <a:latin typeface="Poppins" pitchFamily="2" charset="77"/>
                <a:cs typeface="Poppins" pitchFamily="2" charset="77"/>
              </a:defRPr>
            </a:lvl4pPr>
            <a:lvl5pPr>
              <a:defRPr sz="14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0">
            <a:extLst>
              <a:ext uri="{FF2B5EF4-FFF2-40B4-BE49-F238E27FC236}">
                <a16:creationId xmlns:a16="http://schemas.microsoft.com/office/drawing/2014/main" id="{A7AEB79C-CF03-A06C-2EE4-8277D1DDF463}"/>
              </a:ext>
            </a:extLst>
          </p:cNvPr>
          <p:cNvSpPr>
            <a:spLocks noGrp="1"/>
          </p:cNvSpPr>
          <p:nvPr>
            <p:ph type="body" sz="quarter" idx="14"/>
          </p:nvPr>
        </p:nvSpPr>
        <p:spPr>
          <a:xfrm>
            <a:off x="4431460" y="4297363"/>
            <a:ext cx="2655140" cy="1887537"/>
          </a:xfrm>
        </p:spPr>
        <p:txBody>
          <a:bodyPr>
            <a:normAutofit/>
          </a:bodyPr>
          <a:lstStyle>
            <a:lvl1pPr marL="0" indent="0">
              <a:buNone/>
              <a:defRPr sz="1400">
                <a:solidFill>
                  <a:schemeClr val="tx2"/>
                </a:solidFill>
                <a:latin typeface="Poppins" pitchFamily="2" charset="77"/>
                <a:cs typeface="Poppins" pitchFamily="2" charset="77"/>
              </a:defRPr>
            </a:lvl1pPr>
            <a:lvl2pPr>
              <a:defRPr sz="1400">
                <a:solidFill>
                  <a:schemeClr val="tx2"/>
                </a:solidFill>
                <a:latin typeface="Poppins" pitchFamily="2" charset="77"/>
                <a:cs typeface="Poppins" pitchFamily="2" charset="77"/>
              </a:defRPr>
            </a:lvl2pPr>
            <a:lvl3pPr>
              <a:defRPr sz="14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0">
            <a:extLst>
              <a:ext uri="{FF2B5EF4-FFF2-40B4-BE49-F238E27FC236}">
                <a16:creationId xmlns:a16="http://schemas.microsoft.com/office/drawing/2014/main" id="{0B638F4C-911D-3C31-BCEC-C3811C774C4B}"/>
              </a:ext>
            </a:extLst>
          </p:cNvPr>
          <p:cNvSpPr>
            <a:spLocks noGrp="1"/>
          </p:cNvSpPr>
          <p:nvPr>
            <p:ph type="body" sz="quarter" idx="15"/>
          </p:nvPr>
        </p:nvSpPr>
        <p:spPr>
          <a:xfrm>
            <a:off x="8041996" y="4297363"/>
            <a:ext cx="2655140" cy="1887537"/>
          </a:xfrm>
        </p:spPr>
        <p:txBody>
          <a:bodyPr>
            <a:normAutofit/>
          </a:bodyPr>
          <a:lstStyle>
            <a:lvl1pPr marL="0" indent="0">
              <a:buNone/>
              <a:defRPr sz="1400">
                <a:solidFill>
                  <a:schemeClr val="tx2"/>
                </a:solidFill>
                <a:latin typeface="Poppins" pitchFamily="2" charset="77"/>
                <a:cs typeface="Poppins" pitchFamily="2" charset="77"/>
              </a:defRPr>
            </a:lvl1pPr>
            <a:lvl2pPr>
              <a:defRPr sz="1400">
                <a:solidFill>
                  <a:schemeClr val="tx2"/>
                </a:solidFill>
                <a:latin typeface="Poppins" pitchFamily="2" charset="77"/>
                <a:cs typeface="Poppins" pitchFamily="2" charset="77"/>
              </a:defRPr>
            </a:lvl2pPr>
            <a:lvl3pPr>
              <a:defRPr sz="14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9245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 Semicircle Turquoise 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E546660-2D10-11FE-E62E-DE6B9FAEE33E}"/>
              </a:ext>
            </a:extLst>
          </p:cNvPr>
          <p:cNvSpPr/>
          <p:nvPr userDrawn="1"/>
        </p:nvSpPr>
        <p:spPr>
          <a:xfrm>
            <a:off x="1" y="3653854"/>
            <a:ext cx="5797349" cy="3204147"/>
          </a:xfrm>
          <a:custGeom>
            <a:avLst/>
            <a:gdLst>
              <a:gd name="connsiteX0" fmla="*/ 1314078 w 5797349"/>
              <a:gd name="connsiteY0" fmla="*/ 0 h 3204147"/>
              <a:gd name="connsiteX1" fmla="*/ 5765297 w 5797349"/>
              <a:gd name="connsiteY1" fmla="*/ 3109420 h 3204147"/>
              <a:gd name="connsiteX2" fmla="*/ 5797349 w 5797349"/>
              <a:gd name="connsiteY2" fmla="*/ 3204147 h 3204147"/>
              <a:gd name="connsiteX3" fmla="*/ 0 w 5797349"/>
              <a:gd name="connsiteY3" fmla="*/ 3204147 h 3204147"/>
              <a:gd name="connsiteX4" fmla="*/ 0 w 5797349"/>
              <a:gd name="connsiteY4" fmla="*/ 186044 h 3204147"/>
              <a:gd name="connsiteX5" fmla="*/ 129787 w 5797349"/>
              <a:gd name="connsiteY5" fmla="*/ 149189 h 3204147"/>
              <a:gd name="connsiteX6" fmla="*/ 1314078 w 5797349"/>
              <a:gd name="connsiteY6" fmla="*/ 0 h 320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7349" h="3204147">
                <a:moveTo>
                  <a:pt x="1314078" y="0"/>
                </a:moveTo>
                <a:cubicBezTo>
                  <a:pt x="3358725" y="0"/>
                  <a:pt x="5100924" y="1294933"/>
                  <a:pt x="5765297" y="3109420"/>
                </a:cubicBezTo>
                <a:lnTo>
                  <a:pt x="5797349" y="3204147"/>
                </a:lnTo>
                <a:lnTo>
                  <a:pt x="0" y="3204147"/>
                </a:lnTo>
                <a:lnTo>
                  <a:pt x="0" y="186044"/>
                </a:lnTo>
                <a:lnTo>
                  <a:pt x="129787" y="149189"/>
                </a:lnTo>
                <a:cubicBezTo>
                  <a:pt x="508317" y="51798"/>
                  <a:pt x="905149" y="0"/>
                  <a:pt x="1314078" y="0"/>
                </a:cubicBezTo>
                <a:close/>
              </a:path>
            </a:pathLst>
          </a:custGeom>
          <a:solidFill>
            <a:srgbClr val="DFED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7" name="TextBox 6">
            <a:extLst>
              <a:ext uri="{FF2B5EF4-FFF2-40B4-BE49-F238E27FC236}">
                <a16:creationId xmlns:a16="http://schemas.microsoft.com/office/drawing/2014/main" id="{1FC7AEB0-9FB5-F9A9-0402-F980A5A86F9E}"/>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8BAB755A-69D3-4AF3-33A3-C61ACFEE5344}"/>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2" name="Title 6">
            <a:extLst>
              <a:ext uri="{FF2B5EF4-FFF2-40B4-BE49-F238E27FC236}">
                <a16:creationId xmlns:a16="http://schemas.microsoft.com/office/drawing/2014/main" id="{978A6B61-26F9-A7EE-7075-2E3C48AEC1A0}"/>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
        <p:nvSpPr>
          <p:cNvPr id="5" name="Content Placeholder 7">
            <a:extLst>
              <a:ext uri="{FF2B5EF4-FFF2-40B4-BE49-F238E27FC236}">
                <a16:creationId xmlns:a16="http://schemas.microsoft.com/office/drawing/2014/main" id="{AC98C0AC-FD81-87A5-438A-0CB153DFB392}"/>
              </a:ext>
            </a:extLst>
          </p:cNvPr>
          <p:cNvSpPr>
            <a:spLocks noGrp="1"/>
          </p:cNvSpPr>
          <p:nvPr>
            <p:ph sz="quarter" idx="11"/>
          </p:nvPr>
        </p:nvSpPr>
        <p:spPr>
          <a:xfrm>
            <a:off x="708144" y="1276476"/>
            <a:ext cx="11001438" cy="5045383"/>
          </a:xfrm>
        </p:spPr>
        <p:txBody>
          <a:bodyPr>
            <a:normAutofit/>
          </a:bodyPr>
          <a:lstStyle>
            <a:lvl1pPr marL="0" indent="0">
              <a:buNone/>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921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Turquois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D8872C-6A0D-F716-964D-7C50B7ACB3C6}"/>
              </a:ext>
            </a:extLst>
          </p:cNvPr>
          <p:cNvSpPr/>
          <p:nvPr userDrawn="1"/>
        </p:nvSpPr>
        <p:spPr>
          <a:xfrm>
            <a:off x="0" y="1472453"/>
            <a:ext cx="12191998" cy="5385547"/>
          </a:xfrm>
          <a:prstGeom prst="rect">
            <a:avLst/>
          </a:prstGeom>
          <a:solidFill>
            <a:srgbClr val="DFEDF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en-US" sz="4000">
              <a:latin typeface="Poppins" pitchFamily="2" charset="77"/>
              <a:cs typeface="Poppins" pitchFamily="2" charset="77"/>
            </a:endParaRPr>
          </a:p>
        </p:txBody>
      </p:sp>
      <p:pic>
        <p:nvPicPr>
          <p:cNvPr id="7" name="Graphic 6">
            <a:extLst>
              <a:ext uri="{FF2B5EF4-FFF2-40B4-BE49-F238E27FC236}">
                <a16:creationId xmlns:a16="http://schemas.microsoft.com/office/drawing/2014/main" id="{E5C434B3-510D-5F61-F4C5-53B8FEB9761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8" name="TextBox 7">
            <a:extLst>
              <a:ext uri="{FF2B5EF4-FFF2-40B4-BE49-F238E27FC236}">
                <a16:creationId xmlns:a16="http://schemas.microsoft.com/office/drawing/2014/main" id="{035E13D8-741C-3093-B291-8CF2E11E8D52}"/>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9" name="Slide Number Placeholder 5">
            <a:extLst>
              <a:ext uri="{FF2B5EF4-FFF2-40B4-BE49-F238E27FC236}">
                <a16:creationId xmlns:a16="http://schemas.microsoft.com/office/drawing/2014/main" id="{3D6C59E5-A676-0549-3DAE-E228E826B286}"/>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2" name="Title 6">
            <a:extLst>
              <a:ext uri="{FF2B5EF4-FFF2-40B4-BE49-F238E27FC236}">
                <a16:creationId xmlns:a16="http://schemas.microsoft.com/office/drawing/2014/main" id="{21C3C5A4-937A-685A-67BA-86E20E101500}"/>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
        <p:nvSpPr>
          <p:cNvPr id="3" name="Content Placeholder 7">
            <a:extLst>
              <a:ext uri="{FF2B5EF4-FFF2-40B4-BE49-F238E27FC236}">
                <a16:creationId xmlns:a16="http://schemas.microsoft.com/office/drawing/2014/main" id="{36FE146F-0897-494E-A20D-7124C8D3966F}"/>
              </a:ext>
            </a:extLst>
          </p:cNvPr>
          <p:cNvSpPr>
            <a:spLocks noGrp="1"/>
          </p:cNvSpPr>
          <p:nvPr>
            <p:ph sz="quarter" idx="11"/>
          </p:nvPr>
        </p:nvSpPr>
        <p:spPr>
          <a:xfrm>
            <a:off x="480223" y="1736965"/>
            <a:ext cx="11229359" cy="1821959"/>
          </a:xfrm>
        </p:spPr>
        <p:txBody>
          <a:bodyPr>
            <a:normAutofit/>
          </a:bodyPr>
          <a:lstStyle>
            <a:lvl1pPr marL="0" indent="0">
              <a:buNone/>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5878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ll Semicircle Turquois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E546660-2D10-11FE-E62E-DE6B9FAEE33E}"/>
              </a:ext>
            </a:extLst>
          </p:cNvPr>
          <p:cNvSpPr/>
          <p:nvPr userDrawn="1"/>
        </p:nvSpPr>
        <p:spPr>
          <a:xfrm>
            <a:off x="1" y="3653854"/>
            <a:ext cx="5797349" cy="3204147"/>
          </a:xfrm>
          <a:custGeom>
            <a:avLst/>
            <a:gdLst>
              <a:gd name="connsiteX0" fmla="*/ 1314078 w 5797349"/>
              <a:gd name="connsiteY0" fmla="*/ 0 h 3204147"/>
              <a:gd name="connsiteX1" fmla="*/ 5765297 w 5797349"/>
              <a:gd name="connsiteY1" fmla="*/ 3109420 h 3204147"/>
              <a:gd name="connsiteX2" fmla="*/ 5797349 w 5797349"/>
              <a:gd name="connsiteY2" fmla="*/ 3204147 h 3204147"/>
              <a:gd name="connsiteX3" fmla="*/ 0 w 5797349"/>
              <a:gd name="connsiteY3" fmla="*/ 3204147 h 3204147"/>
              <a:gd name="connsiteX4" fmla="*/ 0 w 5797349"/>
              <a:gd name="connsiteY4" fmla="*/ 186044 h 3204147"/>
              <a:gd name="connsiteX5" fmla="*/ 129787 w 5797349"/>
              <a:gd name="connsiteY5" fmla="*/ 149189 h 3204147"/>
              <a:gd name="connsiteX6" fmla="*/ 1314078 w 5797349"/>
              <a:gd name="connsiteY6" fmla="*/ 0 h 320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7349" h="3204147">
                <a:moveTo>
                  <a:pt x="1314078" y="0"/>
                </a:moveTo>
                <a:cubicBezTo>
                  <a:pt x="3358725" y="0"/>
                  <a:pt x="5100924" y="1294933"/>
                  <a:pt x="5765297" y="3109420"/>
                </a:cubicBezTo>
                <a:lnTo>
                  <a:pt x="5797349" y="3204147"/>
                </a:lnTo>
                <a:lnTo>
                  <a:pt x="0" y="3204147"/>
                </a:lnTo>
                <a:lnTo>
                  <a:pt x="0" y="186044"/>
                </a:lnTo>
                <a:lnTo>
                  <a:pt x="129787" y="149189"/>
                </a:lnTo>
                <a:cubicBezTo>
                  <a:pt x="508317" y="51798"/>
                  <a:pt x="905149" y="0"/>
                  <a:pt x="1314078" y="0"/>
                </a:cubicBezTo>
                <a:close/>
              </a:path>
            </a:pathLst>
          </a:custGeom>
          <a:solidFill>
            <a:srgbClr val="DFED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7" name="TextBox 6">
            <a:extLst>
              <a:ext uri="{FF2B5EF4-FFF2-40B4-BE49-F238E27FC236}">
                <a16:creationId xmlns:a16="http://schemas.microsoft.com/office/drawing/2014/main" id="{1FC7AEB0-9FB5-F9A9-0402-F980A5A86F9E}"/>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8BAB755A-69D3-4AF3-33A3-C61ACFEE5344}"/>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2" name="Title 6">
            <a:extLst>
              <a:ext uri="{FF2B5EF4-FFF2-40B4-BE49-F238E27FC236}">
                <a16:creationId xmlns:a16="http://schemas.microsoft.com/office/drawing/2014/main" id="{978A6B61-26F9-A7EE-7075-2E3C48AEC1A0}"/>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
        <p:nvSpPr>
          <p:cNvPr id="5" name="Content Placeholder 7">
            <a:extLst>
              <a:ext uri="{FF2B5EF4-FFF2-40B4-BE49-F238E27FC236}">
                <a16:creationId xmlns:a16="http://schemas.microsoft.com/office/drawing/2014/main" id="{AC98C0AC-FD81-87A5-438A-0CB153DFB392}"/>
              </a:ext>
            </a:extLst>
          </p:cNvPr>
          <p:cNvSpPr>
            <a:spLocks noGrp="1"/>
          </p:cNvSpPr>
          <p:nvPr>
            <p:ph sz="quarter" idx="11"/>
          </p:nvPr>
        </p:nvSpPr>
        <p:spPr>
          <a:xfrm>
            <a:off x="5797350" y="1276476"/>
            <a:ext cx="5912232" cy="5045383"/>
          </a:xfrm>
        </p:spPr>
        <p:txBody>
          <a:bodyPr>
            <a:normAutofit/>
          </a:bodyPr>
          <a:lstStyle>
            <a:lvl1pPr marL="0" indent="0">
              <a:buNone/>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9">
            <a:extLst>
              <a:ext uri="{FF2B5EF4-FFF2-40B4-BE49-F238E27FC236}">
                <a16:creationId xmlns:a16="http://schemas.microsoft.com/office/drawing/2014/main" id="{3074DB6C-611E-3084-F8FB-DCC7C8DDB2DC}"/>
              </a:ext>
            </a:extLst>
          </p:cNvPr>
          <p:cNvSpPr>
            <a:spLocks noGrp="1"/>
          </p:cNvSpPr>
          <p:nvPr>
            <p:ph type="pic" sz="quarter" idx="12"/>
          </p:nvPr>
        </p:nvSpPr>
        <p:spPr>
          <a:xfrm>
            <a:off x="1036524" y="1276476"/>
            <a:ext cx="4803181" cy="4803181"/>
          </a:xfrm>
          <a:prstGeom prst="ellipse">
            <a:avLst/>
          </a:prstGeom>
          <a:solidFill>
            <a:schemeClr val="bg1">
              <a:lumMod val="85000"/>
            </a:schemeClr>
          </a:solidFill>
        </p:spPr>
        <p:txBody>
          <a:bodyPr anchor="ctr"/>
          <a:lstStyle>
            <a:lvl1pPr marL="0" indent="0" algn="ctr">
              <a:buNone/>
              <a:defRPr b="0"/>
            </a:lvl1pPr>
          </a:lstStyle>
          <a:p>
            <a:endParaRPr lang="en-US"/>
          </a:p>
        </p:txBody>
      </p:sp>
    </p:spTree>
    <p:extLst>
      <p:ext uri="{BB962C8B-B14F-4D97-AF65-F5344CB8AC3E}">
        <p14:creationId xmlns:p14="http://schemas.microsoft.com/office/powerpoint/2010/main" val="3776800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Semicircle Turquois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3DB9153-9210-B651-9C36-05BFB146C25B}"/>
              </a:ext>
            </a:extLst>
          </p:cNvPr>
          <p:cNvSpPr/>
          <p:nvPr userDrawn="1"/>
        </p:nvSpPr>
        <p:spPr>
          <a:xfrm>
            <a:off x="1" y="2604304"/>
            <a:ext cx="6058879" cy="4253696"/>
          </a:xfrm>
          <a:custGeom>
            <a:avLst/>
            <a:gdLst>
              <a:gd name="connsiteX0" fmla="*/ 1344649 w 6058879"/>
              <a:gd name="connsiteY0" fmla="*/ 0 h 4253696"/>
              <a:gd name="connsiteX1" fmla="*/ 6028814 w 6058879"/>
              <a:gd name="connsiteY1" fmla="*/ 4017099 h 4253696"/>
              <a:gd name="connsiteX2" fmla="*/ 6058879 w 6058879"/>
              <a:gd name="connsiteY2" fmla="*/ 4253696 h 4253696"/>
              <a:gd name="connsiteX3" fmla="*/ 0 w 6058879"/>
              <a:gd name="connsiteY3" fmla="*/ 4253696 h 4253696"/>
              <a:gd name="connsiteX4" fmla="*/ 0 w 6058879"/>
              <a:gd name="connsiteY4" fmla="*/ 194726 h 4253696"/>
              <a:gd name="connsiteX5" fmla="*/ 160358 w 6058879"/>
              <a:gd name="connsiteY5" fmla="*/ 149189 h 4253696"/>
              <a:gd name="connsiteX6" fmla="*/ 1344649 w 6058879"/>
              <a:gd name="connsiteY6" fmla="*/ 0 h 425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8879" h="4253696">
                <a:moveTo>
                  <a:pt x="1344649" y="0"/>
                </a:moveTo>
                <a:cubicBezTo>
                  <a:pt x="3716440" y="0"/>
                  <a:pt x="5681257" y="1742462"/>
                  <a:pt x="6028814" y="4017099"/>
                </a:cubicBezTo>
                <a:lnTo>
                  <a:pt x="6058879" y="4253696"/>
                </a:lnTo>
                <a:lnTo>
                  <a:pt x="0" y="4253696"/>
                </a:lnTo>
                <a:lnTo>
                  <a:pt x="0" y="194726"/>
                </a:lnTo>
                <a:lnTo>
                  <a:pt x="160358" y="149189"/>
                </a:lnTo>
                <a:cubicBezTo>
                  <a:pt x="538888" y="51798"/>
                  <a:pt x="935720" y="0"/>
                  <a:pt x="1344649" y="0"/>
                </a:cubicBezTo>
                <a:close/>
              </a:path>
            </a:pathLst>
          </a:custGeom>
          <a:solidFill>
            <a:srgbClr val="DFED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1FC7AEB0-9FB5-F9A9-0402-F980A5A86F9E}"/>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8BAB755A-69D3-4AF3-33A3-C61ACFEE5344}"/>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2" name="Title 6">
            <a:extLst>
              <a:ext uri="{FF2B5EF4-FFF2-40B4-BE49-F238E27FC236}">
                <a16:creationId xmlns:a16="http://schemas.microsoft.com/office/drawing/2014/main" id="{978A6B61-26F9-A7EE-7075-2E3C48AEC1A0}"/>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
        <p:nvSpPr>
          <p:cNvPr id="5" name="Content Placeholder 7">
            <a:extLst>
              <a:ext uri="{FF2B5EF4-FFF2-40B4-BE49-F238E27FC236}">
                <a16:creationId xmlns:a16="http://schemas.microsoft.com/office/drawing/2014/main" id="{135A619D-83D9-C611-69F3-429923DC5F27}"/>
              </a:ext>
            </a:extLst>
          </p:cNvPr>
          <p:cNvSpPr>
            <a:spLocks noGrp="1"/>
          </p:cNvSpPr>
          <p:nvPr>
            <p:ph sz="quarter" idx="11"/>
          </p:nvPr>
        </p:nvSpPr>
        <p:spPr>
          <a:xfrm>
            <a:off x="6262653" y="1276476"/>
            <a:ext cx="5446929" cy="5045383"/>
          </a:xfrm>
        </p:spPr>
        <p:txBody>
          <a:bodyPr>
            <a:normAutofit/>
          </a:bodyPr>
          <a:lstStyle>
            <a:lvl1pPr marL="0" indent="0">
              <a:buNone/>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9">
            <a:extLst>
              <a:ext uri="{FF2B5EF4-FFF2-40B4-BE49-F238E27FC236}">
                <a16:creationId xmlns:a16="http://schemas.microsoft.com/office/drawing/2014/main" id="{023898C6-36C0-D229-5F58-727A92951EC1}"/>
              </a:ext>
            </a:extLst>
          </p:cNvPr>
          <p:cNvSpPr>
            <a:spLocks noGrp="1"/>
          </p:cNvSpPr>
          <p:nvPr>
            <p:ph type="pic" sz="quarter" idx="12"/>
          </p:nvPr>
        </p:nvSpPr>
        <p:spPr>
          <a:xfrm>
            <a:off x="1036524" y="1276476"/>
            <a:ext cx="4803181" cy="4803181"/>
          </a:xfrm>
          <a:prstGeom prst="ellipse">
            <a:avLst/>
          </a:prstGeom>
          <a:solidFill>
            <a:schemeClr val="bg1">
              <a:lumMod val="85000"/>
            </a:schemeClr>
          </a:solidFill>
        </p:spPr>
        <p:txBody>
          <a:bodyPr anchor="ctr"/>
          <a:lstStyle>
            <a:lvl1pPr marL="0" indent="0" algn="ctr">
              <a:buNone/>
              <a:defRPr b="0"/>
            </a:lvl1pPr>
          </a:lstStyle>
          <a:p>
            <a:endParaRPr lang="en-US"/>
          </a:p>
        </p:txBody>
      </p:sp>
    </p:spTree>
    <p:extLst>
      <p:ext uri="{BB962C8B-B14F-4D97-AF65-F5344CB8AC3E}">
        <p14:creationId xmlns:p14="http://schemas.microsoft.com/office/powerpoint/2010/main" val="3344818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L Semicircle Turquois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16E4545B-6384-758B-42CC-9D1EEF156266}"/>
              </a:ext>
            </a:extLst>
          </p:cNvPr>
          <p:cNvSpPr/>
          <p:nvPr userDrawn="1"/>
        </p:nvSpPr>
        <p:spPr>
          <a:xfrm>
            <a:off x="1" y="1019786"/>
            <a:ext cx="6648611" cy="5838215"/>
          </a:xfrm>
          <a:custGeom>
            <a:avLst/>
            <a:gdLst>
              <a:gd name="connsiteX0" fmla="*/ 1953867 w 6648611"/>
              <a:gd name="connsiteY0" fmla="*/ 0 h 5838215"/>
              <a:gd name="connsiteX1" fmla="*/ 6648611 w 6648611"/>
              <a:gd name="connsiteY1" fmla="*/ 4614299 h 5838215"/>
              <a:gd name="connsiteX2" fmla="*/ 6500808 w 6648611"/>
              <a:gd name="connsiteY2" fmla="*/ 5767484 h 5838215"/>
              <a:gd name="connsiteX3" fmla="*/ 6480373 w 6648611"/>
              <a:gd name="connsiteY3" fmla="*/ 5838215 h 5838215"/>
              <a:gd name="connsiteX4" fmla="*/ 0 w 6648611"/>
              <a:gd name="connsiteY4" fmla="*/ 5838215 h 5838215"/>
              <a:gd name="connsiteX5" fmla="*/ 0 w 6648611"/>
              <a:gd name="connsiteY5" fmla="*/ 418806 h 5838215"/>
              <a:gd name="connsiteX6" fmla="*/ 126461 w 6648611"/>
              <a:gd name="connsiteY6" fmla="*/ 362614 h 5838215"/>
              <a:gd name="connsiteX7" fmla="*/ 1953867 w 6648611"/>
              <a:gd name="connsiteY7" fmla="*/ 0 h 583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8611" h="5838215">
                <a:moveTo>
                  <a:pt x="1953867" y="0"/>
                </a:moveTo>
                <a:cubicBezTo>
                  <a:pt x="4546703" y="0"/>
                  <a:pt x="6648611" y="2065892"/>
                  <a:pt x="6648611" y="4614299"/>
                </a:cubicBezTo>
                <a:cubicBezTo>
                  <a:pt x="6648611" y="5012488"/>
                  <a:pt x="6597295" y="5398896"/>
                  <a:pt x="6500808" y="5767484"/>
                </a:cubicBezTo>
                <a:lnTo>
                  <a:pt x="6480373" y="5838215"/>
                </a:lnTo>
                <a:lnTo>
                  <a:pt x="0" y="5838215"/>
                </a:lnTo>
                <a:lnTo>
                  <a:pt x="0" y="418806"/>
                </a:lnTo>
                <a:lnTo>
                  <a:pt x="126461" y="362614"/>
                </a:lnTo>
                <a:cubicBezTo>
                  <a:pt x="688132" y="129118"/>
                  <a:pt x="1305658" y="0"/>
                  <a:pt x="1953867" y="0"/>
                </a:cubicBezTo>
                <a:close/>
              </a:path>
            </a:pathLst>
          </a:custGeom>
          <a:solidFill>
            <a:srgbClr val="DFED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1FC7AEB0-9FB5-F9A9-0402-F980A5A86F9E}"/>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8BAB755A-69D3-4AF3-33A3-C61ACFEE5344}"/>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2" name="Title 6">
            <a:extLst>
              <a:ext uri="{FF2B5EF4-FFF2-40B4-BE49-F238E27FC236}">
                <a16:creationId xmlns:a16="http://schemas.microsoft.com/office/drawing/2014/main" id="{978A6B61-26F9-A7EE-7075-2E3C48AEC1A0}"/>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
        <p:nvSpPr>
          <p:cNvPr id="5" name="Content Placeholder 7">
            <a:extLst>
              <a:ext uri="{FF2B5EF4-FFF2-40B4-BE49-F238E27FC236}">
                <a16:creationId xmlns:a16="http://schemas.microsoft.com/office/drawing/2014/main" id="{6E2FB634-9F5F-F48B-83BE-798E696FD2E0}"/>
              </a:ext>
            </a:extLst>
          </p:cNvPr>
          <p:cNvSpPr>
            <a:spLocks noGrp="1"/>
          </p:cNvSpPr>
          <p:nvPr>
            <p:ph sz="quarter" idx="11"/>
          </p:nvPr>
        </p:nvSpPr>
        <p:spPr>
          <a:xfrm>
            <a:off x="7163896" y="1276476"/>
            <a:ext cx="4545686" cy="5045383"/>
          </a:xfrm>
        </p:spPr>
        <p:txBody>
          <a:bodyPr>
            <a:normAutofit/>
          </a:bodyPr>
          <a:lstStyle>
            <a:lvl1pPr marL="0" indent="0">
              <a:buNone/>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9">
            <a:extLst>
              <a:ext uri="{FF2B5EF4-FFF2-40B4-BE49-F238E27FC236}">
                <a16:creationId xmlns:a16="http://schemas.microsoft.com/office/drawing/2014/main" id="{C29AC25D-B56C-E949-B9BE-3068B082BF99}"/>
              </a:ext>
            </a:extLst>
          </p:cNvPr>
          <p:cNvSpPr>
            <a:spLocks noGrp="1"/>
          </p:cNvSpPr>
          <p:nvPr>
            <p:ph type="pic" sz="quarter" idx="12"/>
          </p:nvPr>
        </p:nvSpPr>
        <p:spPr>
          <a:xfrm>
            <a:off x="1082573" y="1276476"/>
            <a:ext cx="5013427" cy="5013427"/>
          </a:xfrm>
          <a:prstGeom prst="ellipse">
            <a:avLst/>
          </a:prstGeom>
          <a:solidFill>
            <a:schemeClr val="bg1">
              <a:lumMod val="85000"/>
            </a:schemeClr>
          </a:solidFill>
        </p:spPr>
        <p:txBody>
          <a:bodyPr anchor="ctr"/>
          <a:lstStyle>
            <a:lvl1pPr marL="0" indent="0" algn="ctr">
              <a:buNone/>
              <a:defRPr b="0"/>
            </a:lvl1pPr>
          </a:lstStyle>
          <a:p>
            <a:endParaRPr lang="en-US"/>
          </a:p>
        </p:txBody>
      </p:sp>
    </p:spTree>
    <p:extLst>
      <p:ext uri="{BB962C8B-B14F-4D97-AF65-F5344CB8AC3E}">
        <p14:creationId xmlns:p14="http://schemas.microsoft.com/office/powerpoint/2010/main" val="1778868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Semicircle Blue 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E546660-2D10-11FE-E62E-DE6B9FAEE33E}"/>
              </a:ext>
            </a:extLst>
          </p:cNvPr>
          <p:cNvSpPr/>
          <p:nvPr userDrawn="1"/>
        </p:nvSpPr>
        <p:spPr>
          <a:xfrm>
            <a:off x="1" y="3653854"/>
            <a:ext cx="5797349" cy="3204147"/>
          </a:xfrm>
          <a:custGeom>
            <a:avLst/>
            <a:gdLst>
              <a:gd name="connsiteX0" fmla="*/ 1314078 w 5797349"/>
              <a:gd name="connsiteY0" fmla="*/ 0 h 3204147"/>
              <a:gd name="connsiteX1" fmla="*/ 5765297 w 5797349"/>
              <a:gd name="connsiteY1" fmla="*/ 3109420 h 3204147"/>
              <a:gd name="connsiteX2" fmla="*/ 5797349 w 5797349"/>
              <a:gd name="connsiteY2" fmla="*/ 3204147 h 3204147"/>
              <a:gd name="connsiteX3" fmla="*/ 0 w 5797349"/>
              <a:gd name="connsiteY3" fmla="*/ 3204147 h 3204147"/>
              <a:gd name="connsiteX4" fmla="*/ 0 w 5797349"/>
              <a:gd name="connsiteY4" fmla="*/ 186044 h 3204147"/>
              <a:gd name="connsiteX5" fmla="*/ 129787 w 5797349"/>
              <a:gd name="connsiteY5" fmla="*/ 149189 h 3204147"/>
              <a:gd name="connsiteX6" fmla="*/ 1314078 w 5797349"/>
              <a:gd name="connsiteY6" fmla="*/ 0 h 320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7349" h="3204147">
                <a:moveTo>
                  <a:pt x="1314078" y="0"/>
                </a:moveTo>
                <a:cubicBezTo>
                  <a:pt x="3358725" y="0"/>
                  <a:pt x="5100924" y="1294933"/>
                  <a:pt x="5765297" y="3109420"/>
                </a:cubicBezTo>
                <a:lnTo>
                  <a:pt x="5797349" y="3204147"/>
                </a:lnTo>
                <a:lnTo>
                  <a:pt x="0" y="3204147"/>
                </a:lnTo>
                <a:lnTo>
                  <a:pt x="0" y="186044"/>
                </a:lnTo>
                <a:lnTo>
                  <a:pt x="129787" y="149189"/>
                </a:lnTo>
                <a:cubicBezTo>
                  <a:pt x="508317" y="51798"/>
                  <a:pt x="905149" y="0"/>
                  <a:pt x="1314078" y="0"/>
                </a:cubicBezTo>
                <a:close/>
              </a:path>
            </a:pathLst>
          </a:custGeom>
          <a:solidFill>
            <a:srgbClr val="EBEEF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7" name="TextBox 6">
            <a:extLst>
              <a:ext uri="{FF2B5EF4-FFF2-40B4-BE49-F238E27FC236}">
                <a16:creationId xmlns:a16="http://schemas.microsoft.com/office/drawing/2014/main" id="{1FC7AEB0-9FB5-F9A9-0402-F980A5A86F9E}"/>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8BAB755A-69D3-4AF3-33A3-C61ACFEE5344}"/>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2" name="Title 6">
            <a:extLst>
              <a:ext uri="{FF2B5EF4-FFF2-40B4-BE49-F238E27FC236}">
                <a16:creationId xmlns:a16="http://schemas.microsoft.com/office/drawing/2014/main" id="{978A6B61-26F9-A7EE-7075-2E3C48AEC1A0}"/>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
        <p:nvSpPr>
          <p:cNvPr id="5" name="Content Placeholder 7">
            <a:extLst>
              <a:ext uri="{FF2B5EF4-FFF2-40B4-BE49-F238E27FC236}">
                <a16:creationId xmlns:a16="http://schemas.microsoft.com/office/drawing/2014/main" id="{AC98C0AC-FD81-87A5-438A-0CB153DFB392}"/>
              </a:ext>
            </a:extLst>
          </p:cNvPr>
          <p:cNvSpPr>
            <a:spLocks noGrp="1"/>
          </p:cNvSpPr>
          <p:nvPr>
            <p:ph sz="quarter" idx="11"/>
          </p:nvPr>
        </p:nvSpPr>
        <p:spPr>
          <a:xfrm>
            <a:off x="708144" y="1276476"/>
            <a:ext cx="11001438" cy="5045383"/>
          </a:xfrm>
        </p:spPr>
        <p:txBody>
          <a:bodyPr>
            <a:normAutofit/>
          </a:bodyPr>
          <a:lstStyle>
            <a:lvl1pPr marL="0" indent="0">
              <a:buNone/>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275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ll Semicircle Blu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65A7A71-EA11-E2E7-F55D-0957FBB5298C}"/>
              </a:ext>
            </a:extLst>
          </p:cNvPr>
          <p:cNvSpPr/>
          <p:nvPr userDrawn="1"/>
        </p:nvSpPr>
        <p:spPr>
          <a:xfrm>
            <a:off x="1" y="3653854"/>
            <a:ext cx="5795287" cy="3198053"/>
          </a:xfrm>
          <a:custGeom>
            <a:avLst/>
            <a:gdLst>
              <a:gd name="connsiteX0" fmla="*/ 1314078 w 5795287"/>
              <a:gd name="connsiteY0" fmla="*/ 0 h 3198053"/>
              <a:gd name="connsiteX1" fmla="*/ 5765297 w 5795287"/>
              <a:gd name="connsiteY1" fmla="*/ 3109419 h 3198053"/>
              <a:gd name="connsiteX2" fmla="*/ 5795287 w 5795287"/>
              <a:gd name="connsiteY2" fmla="*/ 3198053 h 3198053"/>
              <a:gd name="connsiteX3" fmla="*/ 0 w 5795287"/>
              <a:gd name="connsiteY3" fmla="*/ 3198053 h 3198053"/>
              <a:gd name="connsiteX4" fmla="*/ 0 w 5795287"/>
              <a:gd name="connsiteY4" fmla="*/ 186045 h 3198053"/>
              <a:gd name="connsiteX5" fmla="*/ 129787 w 5795287"/>
              <a:gd name="connsiteY5" fmla="*/ 149189 h 3198053"/>
              <a:gd name="connsiteX6" fmla="*/ 1314078 w 5795287"/>
              <a:gd name="connsiteY6" fmla="*/ 0 h 319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5287" h="3198053">
                <a:moveTo>
                  <a:pt x="1314078" y="0"/>
                </a:moveTo>
                <a:cubicBezTo>
                  <a:pt x="3358725" y="0"/>
                  <a:pt x="5100924" y="1294933"/>
                  <a:pt x="5765297" y="3109419"/>
                </a:cubicBezTo>
                <a:lnTo>
                  <a:pt x="5795287" y="3198053"/>
                </a:lnTo>
                <a:lnTo>
                  <a:pt x="0" y="3198053"/>
                </a:lnTo>
                <a:lnTo>
                  <a:pt x="0" y="186045"/>
                </a:lnTo>
                <a:lnTo>
                  <a:pt x="129787" y="149189"/>
                </a:lnTo>
                <a:cubicBezTo>
                  <a:pt x="508317" y="51797"/>
                  <a:pt x="905149" y="0"/>
                  <a:pt x="1314078" y="0"/>
                </a:cubicBezTo>
                <a:close/>
              </a:path>
            </a:pathLst>
          </a:custGeom>
          <a:solidFill>
            <a:srgbClr val="EBEE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1FC7AEB0-9FB5-F9A9-0402-F980A5A86F9E}"/>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8BAB755A-69D3-4AF3-33A3-C61ACFEE5344}"/>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2" name="Title 6">
            <a:extLst>
              <a:ext uri="{FF2B5EF4-FFF2-40B4-BE49-F238E27FC236}">
                <a16:creationId xmlns:a16="http://schemas.microsoft.com/office/drawing/2014/main" id="{13D3F626-FDE3-F21D-E34A-B2144D33FA2B}"/>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
        <p:nvSpPr>
          <p:cNvPr id="3" name="Content Placeholder 7">
            <a:extLst>
              <a:ext uri="{FF2B5EF4-FFF2-40B4-BE49-F238E27FC236}">
                <a16:creationId xmlns:a16="http://schemas.microsoft.com/office/drawing/2014/main" id="{0DE01E3C-6EB8-FEAB-1D01-B4E54C730F3F}"/>
              </a:ext>
            </a:extLst>
          </p:cNvPr>
          <p:cNvSpPr>
            <a:spLocks noGrp="1"/>
          </p:cNvSpPr>
          <p:nvPr>
            <p:ph sz="quarter" idx="11"/>
          </p:nvPr>
        </p:nvSpPr>
        <p:spPr>
          <a:xfrm>
            <a:off x="5797350" y="1276476"/>
            <a:ext cx="5912232" cy="5045383"/>
          </a:xfrm>
        </p:spPr>
        <p:txBody>
          <a:bodyPr>
            <a:normAutofit/>
          </a:bodyPr>
          <a:lstStyle>
            <a:lvl1pPr marL="0" indent="0">
              <a:buNone/>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9">
            <a:extLst>
              <a:ext uri="{FF2B5EF4-FFF2-40B4-BE49-F238E27FC236}">
                <a16:creationId xmlns:a16="http://schemas.microsoft.com/office/drawing/2014/main" id="{F2846D79-DA7A-9357-D140-AC62DD826196}"/>
              </a:ext>
            </a:extLst>
          </p:cNvPr>
          <p:cNvSpPr>
            <a:spLocks noGrp="1"/>
          </p:cNvSpPr>
          <p:nvPr>
            <p:ph type="pic" sz="quarter" idx="12"/>
          </p:nvPr>
        </p:nvSpPr>
        <p:spPr>
          <a:xfrm>
            <a:off x="1036524" y="1276476"/>
            <a:ext cx="4803181" cy="4803181"/>
          </a:xfrm>
          <a:prstGeom prst="ellipse">
            <a:avLst/>
          </a:prstGeom>
          <a:solidFill>
            <a:schemeClr val="bg1">
              <a:lumMod val="85000"/>
            </a:schemeClr>
          </a:solidFill>
        </p:spPr>
        <p:txBody>
          <a:bodyPr anchor="ctr"/>
          <a:lstStyle>
            <a:lvl1pPr marL="0" indent="0" algn="ctr">
              <a:buNone/>
              <a:defRPr b="0"/>
            </a:lvl1pPr>
          </a:lstStyle>
          <a:p>
            <a:endParaRPr lang="en-US"/>
          </a:p>
        </p:txBody>
      </p:sp>
    </p:spTree>
    <p:extLst>
      <p:ext uri="{BB962C8B-B14F-4D97-AF65-F5344CB8AC3E}">
        <p14:creationId xmlns:p14="http://schemas.microsoft.com/office/powerpoint/2010/main" val="3719751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Semicircle Blu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3DB9153-9210-B651-9C36-05BFB146C25B}"/>
              </a:ext>
            </a:extLst>
          </p:cNvPr>
          <p:cNvSpPr/>
          <p:nvPr userDrawn="1"/>
        </p:nvSpPr>
        <p:spPr>
          <a:xfrm>
            <a:off x="1" y="2604304"/>
            <a:ext cx="6058879" cy="4253696"/>
          </a:xfrm>
          <a:custGeom>
            <a:avLst/>
            <a:gdLst>
              <a:gd name="connsiteX0" fmla="*/ 1344649 w 6058879"/>
              <a:gd name="connsiteY0" fmla="*/ 0 h 4253696"/>
              <a:gd name="connsiteX1" fmla="*/ 6028814 w 6058879"/>
              <a:gd name="connsiteY1" fmla="*/ 4017099 h 4253696"/>
              <a:gd name="connsiteX2" fmla="*/ 6058879 w 6058879"/>
              <a:gd name="connsiteY2" fmla="*/ 4253696 h 4253696"/>
              <a:gd name="connsiteX3" fmla="*/ 0 w 6058879"/>
              <a:gd name="connsiteY3" fmla="*/ 4253696 h 4253696"/>
              <a:gd name="connsiteX4" fmla="*/ 0 w 6058879"/>
              <a:gd name="connsiteY4" fmla="*/ 194726 h 4253696"/>
              <a:gd name="connsiteX5" fmla="*/ 160358 w 6058879"/>
              <a:gd name="connsiteY5" fmla="*/ 149189 h 4253696"/>
              <a:gd name="connsiteX6" fmla="*/ 1344649 w 6058879"/>
              <a:gd name="connsiteY6" fmla="*/ 0 h 425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8879" h="4253696">
                <a:moveTo>
                  <a:pt x="1344649" y="0"/>
                </a:moveTo>
                <a:cubicBezTo>
                  <a:pt x="3716440" y="0"/>
                  <a:pt x="5681257" y="1742462"/>
                  <a:pt x="6028814" y="4017099"/>
                </a:cubicBezTo>
                <a:lnTo>
                  <a:pt x="6058879" y="4253696"/>
                </a:lnTo>
                <a:lnTo>
                  <a:pt x="0" y="4253696"/>
                </a:lnTo>
                <a:lnTo>
                  <a:pt x="0" y="194726"/>
                </a:lnTo>
                <a:lnTo>
                  <a:pt x="160358" y="149189"/>
                </a:lnTo>
                <a:cubicBezTo>
                  <a:pt x="538888" y="51798"/>
                  <a:pt x="935720" y="0"/>
                  <a:pt x="1344649" y="0"/>
                </a:cubicBezTo>
                <a:close/>
              </a:path>
            </a:pathLst>
          </a:custGeom>
          <a:solidFill>
            <a:srgbClr val="EBEEF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1FC7AEB0-9FB5-F9A9-0402-F980A5A86F9E}"/>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8BAB755A-69D3-4AF3-33A3-C61ACFEE5344}"/>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2" name="Title 6">
            <a:extLst>
              <a:ext uri="{FF2B5EF4-FFF2-40B4-BE49-F238E27FC236}">
                <a16:creationId xmlns:a16="http://schemas.microsoft.com/office/drawing/2014/main" id="{978A6B61-26F9-A7EE-7075-2E3C48AEC1A0}"/>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
        <p:nvSpPr>
          <p:cNvPr id="4" name="Content Placeholder 7">
            <a:extLst>
              <a:ext uri="{FF2B5EF4-FFF2-40B4-BE49-F238E27FC236}">
                <a16:creationId xmlns:a16="http://schemas.microsoft.com/office/drawing/2014/main" id="{D457BF0D-4906-B83B-5A5E-7CFCA2D020FB}"/>
              </a:ext>
            </a:extLst>
          </p:cNvPr>
          <p:cNvSpPr>
            <a:spLocks noGrp="1"/>
          </p:cNvSpPr>
          <p:nvPr>
            <p:ph sz="quarter" idx="11"/>
          </p:nvPr>
        </p:nvSpPr>
        <p:spPr>
          <a:xfrm>
            <a:off x="6262653" y="1276476"/>
            <a:ext cx="5446929" cy="5045383"/>
          </a:xfrm>
        </p:spPr>
        <p:txBody>
          <a:bodyPr>
            <a:normAutofit/>
          </a:bodyPr>
          <a:lstStyle>
            <a:lvl1pPr marL="0" indent="0">
              <a:buNone/>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9">
            <a:extLst>
              <a:ext uri="{FF2B5EF4-FFF2-40B4-BE49-F238E27FC236}">
                <a16:creationId xmlns:a16="http://schemas.microsoft.com/office/drawing/2014/main" id="{3DD587D2-440D-884F-A79E-E9C293D01A38}"/>
              </a:ext>
            </a:extLst>
          </p:cNvPr>
          <p:cNvSpPr>
            <a:spLocks noGrp="1"/>
          </p:cNvSpPr>
          <p:nvPr>
            <p:ph type="pic" sz="quarter" idx="12"/>
          </p:nvPr>
        </p:nvSpPr>
        <p:spPr>
          <a:xfrm>
            <a:off x="1036524" y="1276476"/>
            <a:ext cx="4803181" cy="4803181"/>
          </a:xfrm>
          <a:prstGeom prst="ellipse">
            <a:avLst/>
          </a:prstGeom>
          <a:solidFill>
            <a:schemeClr val="bg1">
              <a:lumMod val="85000"/>
            </a:schemeClr>
          </a:solidFill>
        </p:spPr>
        <p:txBody>
          <a:bodyPr anchor="ctr"/>
          <a:lstStyle>
            <a:lvl1pPr marL="0" indent="0" algn="ctr">
              <a:buNone/>
              <a:defRPr b="0"/>
            </a:lvl1pPr>
          </a:lstStyle>
          <a:p>
            <a:endParaRPr lang="en-US"/>
          </a:p>
        </p:txBody>
      </p:sp>
    </p:spTree>
    <p:extLst>
      <p:ext uri="{BB962C8B-B14F-4D97-AF65-F5344CB8AC3E}">
        <p14:creationId xmlns:p14="http://schemas.microsoft.com/office/powerpoint/2010/main" val="2919789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L Semicircle Blu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9D6262-39BF-3509-220D-95C9B7132138}"/>
              </a:ext>
            </a:extLst>
          </p:cNvPr>
          <p:cNvSpPr/>
          <p:nvPr userDrawn="1"/>
        </p:nvSpPr>
        <p:spPr>
          <a:xfrm>
            <a:off x="1" y="1019786"/>
            <a:ext cx="6648611" cy="5838215"/>
          </a:xfrm>
          <a:custGeom>
            <a:avLst/>
            <a:gdLst>
              <a:gd name="connsiteX0" fmla="*/ 1953867 w 6648611"/>
              <a:gd name="connsiteY0" fmla="*/ 0 h 5838215"/>
              <a:gd name="connsiteX1" fmla="*/ 6648611 w 6648611"/>
              <a:gd name="connsiteY1" fmla="*/ 4614299 h 5838215"/>
              <a:gd name="connsiteX2" fmla="*/ 6500808 w 6648611"/>
              <a:gd name="connsiteY2" fmla="*/ 5767484 h 5838215"/>
              <a:gd name="connsiteX3" fmla="*/ 6480373 w 6648611"/>
              <a:gd name="connsiteY3" fmla="*/ 5838215 h 5838215"/>
              <a:gd name="connsiteX4" fmla="*/ 0 w 6648611"/>
              <a:gd name="connsiteY4" fmla="*/ 5838215 h 5838215"/>
              <a:gd name="connsiteX5" fmla="*/ 0 w 6648611"/>
              <a:gd name="connsiteY5" fmla="*/ 418806 h 5838215"/>
              <a:gd name="connsiteX6" fmla="*/ 126461 w 6648611"/>
              <a:gd name="connsiteY6" fmla="*/ 362614 h 5838215"/>
              <a:gd name="connsiteX7" fmla="*/ 1953867 w 6648611"/>
              <a:gd name="connsiteY7" fmla="*/ 0 h 583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8611" h="5838215">
                <a:moveTo>
                  <a:pt x="1953867" y="0"/>
                </a:moveTo>
                <a:cubicBezTo>
                  <a:pt x="4546703" y="0"/>
                  <a:pt x="6648611" y="2065892"/>
                  <a:pt x="6648611" y="4614299"/>
                </a:cubicBezTo>
                <a:cubicBezTo>
                  <a:pt x="6648611" y="5012488"/>
                  <a:pt x="6597295" y="5398896"/>
                  <a:pt x="6500808" y="5767484"/>
                </a:cubicBezTo>
                <a:lnTo>
                  <a:pt x="6480373" y="5838215"/>
                </a:lnTo>
                <a:lnTo>
                  <a:pt x="0" y="5838215"/>
                </a:lnTo>
                <a:lnTo>
                  <a:pt x="0" y="418806"/>
                </a:lnTo>
                <a:lnTo>
                  <a:pt x="126461" y="362614"/>
                </a:lnTo>
                <a:cubicBezTo>
                  <a:pt x="688132" y="129118"/>
                  <a:pt x="1305658" y="0"/>
                  <a:pt x="1953867" y="0"/>
                </a:cubicBezTo>
                <a:close/>
              </a:path>
            </a:pathLst>
          </a:custGeom>
          <a:solidFill>
            <a:srgbClr val="EBEEF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1FC7AEB0-9FB5-F9A9-0402-F980A5A86F9E}"/>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8BAB755A-69D3-4AF3-33A3-C61ACFEE5344}"/>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2" name="Title 6">
            <a:extLst>
              <a:ext uri="{FF2B5EF4-FFF2-40B4-BE49-F238E27FC236}">
                <a16:creationId xmlns:a16="http://schemas.microsoft.com/office/drawing/2014/main" id="{978A6B61-26F9-A7EE-7075-2E3C48AEC1A0}"/>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
        <p:nvSpPr>
          <p:cNvPr id="5" name="Content Placeholder 7">
            <a:extLst>
              <a:ext uri="{FF2B5EF4-FFF2-40B4-BE49-F238E27FC236}">
                <a16:creationId xmlns:a16="http://schemas.microsoft.com/office/drawing/2014/main" id="{1F695A16-6784-64C2-6069-4F790D8C2C16}"/>
              </a:ext>
            </a:extLst>
          </p:cNvPr>
          <p:cNvSpPr>
            <a:spLocks noGrp="1"/>
          </p:cNvSpPr>
          <p:nvPr>
            <p:ph sz="quarter" idx="11"/>
          </p:nvPr>
        </p:nvSpPr>
        <p:spPr>
          <a:xfrm>
            <a:off x="7163896" y="1276476"/>
            <a:ext cx="4545686" cy="5045383"/>
          </a:xfrm>
        </p:spPr>
        <p:txBody>
          <a:bodyPr>
            <a:normAutofit/>
          </a:bodyPr>
          <a:lstStyle>
            <a:lvl1pPr marL="0" indent="0">
              <a:buNone/>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F5C0311A-8AD4-45EA-6A27-B2232C679384}"/>
              </a:ext>
            </a:extLst>
          </p:cNvPr>
          <p:cNvSpPr>
            <a:spLocks noGrp="1"/>
          </p:cNvSpPr>
          <p:nvPr>
            <p:ph type="pic" sz="quarter" idx="12"/>
          </p:nvPr>
        </p:nvSpPr>
        <p:spPr>
          <a:xfrm>
            <a:off x="1082573" y="1276476"/>
            <a:ext cx="5013427" cy="5013427"/>
          </a:xfrm>
          <a:prstGeom prst="ellipse">
            <a:avLst/>
          </a:prstGeom>
          <a:solidFill>
            <a:schemeClr val="bg1">
              <a:lumMod val="85000"/>
            </a:schemeClr>
          </a:solidFill>
        </p:spPr>
        <p:txBody>
          <a:bodyPr anchor="ctr"/>
          <a:lstStyle>
            <a:lvl1pPr marL="0" indent="0" algn="ctr">
              <a:buNone/>
              <a:defRPr b="0"/>
            </a:lvl1pPr>
          </a:lstStyle>
          <a:p>
            <a:endParaRPr lang="en-US"/>
          </a:p>
        </p:txBody>
      </p:sp>
    </p:spTree>
    <p:extLst>
      <p:ext uri="{BB962C8B-B14F-4D97-AF65-F5344CB8AC3E}">
        <p14:creationId xmlns:p14="http://schemas.microsoft.com/office/powerpoint/2010/main" val="2306361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lf Medium Blue Bot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685D4-0BFE-93E7-A3F4-7FB3E9421AFD}"/>
              </a:ext>
            </a:extLst>
          </p:cNvPr>
          <p:cNvSpPr/>
          <p:nvPr userDrawn="1"/>
        </p:nvSpPr>
        <p:spPr>
          <a:xfrm>
            <a:off x="0" y="3207895"/>
            <a:ext cx="12192000" cy="3650105"/>
          </a:xfrm>
          <a:prstGeom prst="rect">
            <a:avLst/>
          </a:prstGeom>
          <a:solidFill>
            <a:srgbClr val="3C5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5E13D8-741C-3093-B291-8CF2E11E8D52}"/>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9" name="Slide Number Placeholder 5">
            <a:extLst>
              <a:ext uri="{FF2B5EF4-FFF2-40B4-BE49-F238E27FC236}">
                <a16:creationId xmlns:a16="http://schemas.microsoft.com/office/drawing/2014/main" id="{3D6C59E5-A676-0549-3DAE-E228E826B286}"/>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67">
              <a:solidFill>
                <a:schemeClr val="bg1"/>
              </a:solidFill>
              <a:latin typeface="Poppins" pitchFamily="2" charset="77"/>
              <a:cs typeface="Poppins" pitchFamily="2" charset="77"/>
            </a:endParaRPr>
          </a:p>
        </p:txBody>
      </p:sp>
      <p:pic>
        <p:nvPicPr>
          <p:cNvPr id="4" name="Graphic 3">
            <a:extLst>
              <a:ext uri="{FF2B5EF4-FFF2-40B4-BE49-F238E27FC236}">
                <a16:creationId xmlns:a16="http://schemas.microsoft.com/office/drawing/2014/main" id="{F8DF370B-B41D-86CA-F0CF-707070D38C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3" name="Title 6">
            <a:extLst>
              <a:ext uri="{FF2B5EF4-FFF2-40B4-BE49-F238E27FC236}">
                <a16:creationId xmlns:a16="http://schemas.microsoft.com/office/drawing/2014/main" id="{F13964F6-6255-F421-7E62-EE17E9DAA6C3}"/>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1398677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Dark Blue Bot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685D4-0BFE-93E7-A3F4-7FB3E9421AFD}"/>
              </a:ext>
            </a:extLst>
          </p:cNvPr>
          <p:cNvSpPr/>
          <p:nvPr userDrawn="1"/>
        </p:nvSpPr>
        <p:spPr>
          <a:xfrm>
            <a:off x="0" y="3207895"/>
            <a:ext cx="12192000" cy="3650105"/>
          </a:xfrm>
          <a:prstGeom prst="rect">
            <a:avLst/>
          </a:prstGeom>
          <a:solidFill>
            <a:srgbClr val="122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5E13D8-741C-3093-B291-8CF2E11E8D52}"/>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9" name="Slide Number Placeholder 5">
            <a:extLst>
              <a:ext uri="{FF2B5EF4-FFF2-40B4-BE49-F238E27FC236}">
                <a16:creationId xmlns:a16="http://schemas.microsoft.com/office/drawing/2014/main" id="{3D6C59E5-A676-0549-3DAE-E228E826B286}"/>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67">
              <a:solidFill>
                <a:schemeClr val="bg1"/>
              </a:solidFill>
              <a:latin typeface="Poppins" pitchFamily="2" charset="77"/>
              <a:cs typeface="Poppins" pitchFamily="2" charset="77"/>
            </a:endParaRPr>
          </a:p>
        </p:txBody>
      </p:sp>
      <p:pic>
        <p:nvPicPr>
          <p:cNvPr id="4" name="Graphic 3">
            <a:extLst>
              <a:ext uri="{FF2B5EF4-FFF2-40B4-BE49-F238E27FC236}">
                <a16:creationId xmlns:a16="http://schemas.microsoft.com/office/drawing/2014/main" id="{F8DF370B-B41D-86CA-F0CF-707070D38C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3" name="Title 6">
            <a:extLst>
              <a:ext uri="{FF2B5EF4-FFF2-40B4-BE49-F238E27FC236}">
                <a16:creationId xmlns:a16="http://schemas.microsoft.com/office/drawing/2014/main" id="{613EF01E-9807-E1FB-FF07-E2BA3E4B64F3}"/>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544933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685D4-0BFE-93E7-A3F4-7FB3E9421AFD}"/>
              </a:ext>
            </a:extLst>
          </p:cNvPr>
          <p:cNvSpPr/>
          <p:nvPr userDrawn="1"/>
        </p:nvSpPr>
        <p:spPr>
          <a:xfrm>
            <a:off x="0" y="3207895"/>
            <a:ext cx="12192000" cy="3650105"/>
          </a:xfrm>
          <a:prstGeom prst="rect">
            <a:avLst/>
          </a:prstGeom>
          <a:solidFill>
            <a:srgbClr val="148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5E13D8-741C-3093-B291-8CF2E11E8D52}"/>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9" name="Slide Number Placeholder 5">
            <a:extLst>
              <a:ext uri="{FF2B5EF4-FFF2-40B4-BE49-F238E27FC236}">
                <a16:creationId xmlns:a16="http://schemas.microsoft.com/office/drawing/2014/main" id="{3D6C59E5-A676-0549-3DAE-E228E826B286}"/>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67">
              <a:solidFill>
                <a:schemeClr val="bg1"/>
              </a:solidFill>
              <a:latin typeface="Poppins" pitchFamily="2" charset="77"/>
              <a:cs typeface="Poppins" pitchFamily="2" charset="77"/>
            </a:endParaRPr>
          </a:p>
        </p:txBody>
      </p:sp>
      <p:pic>
        <p:nvPicPr>
          <p:cNvPr id="4" name="Graphic 3">
            <a:extLst>
              <a:ext uri="{FF2B5EF4-FFF2-40B4-BE49-F238E27FC236}">
                <a16:creationId xmlns:a16="http://schemas.microsoft.com/office/drawing/2014/main" id="{F8DF370B-B41D-86CA-F0CF-707070D38C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3" name="Title 6">
            <a:extLst>
              <a:ext uri="{FF2B5EF4-FFF2-40B4-BE49-F238E27FC236}">
                <a16:creationId xmlns:a16="http://schemas.microsoft.com/office/drawing/2014/main" id="{E9254C4D-298D-5C56-0230-8D0CD862A844}"/>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42886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ex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D8872C-6A0D-F716-964D-7C50B7ACB3C6}"/>
              </a:ext>
            </a:extLst>
          </p:cNvPr>
          <p:cNvSpPr/>
          <p:nvPr userDrawn="1"/>
        </p:nvSpPr>
        <p:spPr>
          <a:xfrm>
            <a:off x="0" y="1472453"/>
            <a:ext cx="12191998" cy="5385547"/>
          </a:xfrm>
          <a:prstGeom prst="rect">
            <a:avLst/>
          </a:prstGeom>
          <a:solidFill>
            <a:srgbClr val="3C5BAC">
              <a:alpha val="101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en-US" sz="4000">
              <a:latin typeface="Poppins" pitchFamily="2" charset="77"/>
              <a:cs typeface="Poppins" pitchFamily="2" charset="77"/>
            </a:endParaRPr>
          </a:p>
        </p:txBody>
      </p:sp>
      <p:pic>
        <p:nvPicPr>
          <p:cNvPr id="7" name="Graphic 6">
            <a:extLst>
              <a:ext uri="{FF2B5EF4-FFF2-40B4-BE49-F238E27FC236}">
                <a16:creationId xmlns:a16="http://schemas.microsoft.com/office/drawing/2014/main" id="{E5C434B3-510D-5F61-F4C5-53B8FEB9761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8" name="TextBox 7">
            <a:extLst>
              <a:ext uri="{FF2B5EF4-FFF2-40B4-BE49-F238E27FC236}">
                <a16:creationId xmlns:a16="http://schemas.microsoft.com/office/drawing/2014/main" id="{035E13D8-741C-3093-B291-8CF2E11E8D52}"/>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9" name="Slide Number Placeholder 5">
            <a:extLst>
              <a:ext uri="{FF2B5EF4-FFF2-40B4-BE49-F238E27FC236}">
                <a16:creationId xmlns:a16="http://schemas.microsoft.com/office/drawing/2014/main" id="{3D6C59E5-A676-0549-3DAE-E228E826B286}"/>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2" name="Title 6">
            <a:extLst>
              <a:ext uri="{FF2B5EF4-FFF2-40B4-BE49-F238E27FC236}">
                <a16:creationId xmlns:a16="http://schemas.microsoft.com/office/drawing/2014/main" id="{6C0BDD87-6759-B12A-3176-C8BE62BBC13A}"/>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
        <p:nvSpPr>
          <p:cNvPr id="3" name="Content Placeholder 7">
            <a:extLst>
              <a:ext uri="{FF2B5EF4-FFF2-40B4-BE49-F238E27FC236}">
                <a16:creationId xmlns:a16="http://schemas.microsoft.com/office/drawing/2014/main" id="{8C140EE4-534D-2F36-623D-978AA8FF5209}"/>
              </a:ext>
            </a:extLst>
          </p:cNvPr>
          <p:cNvSpPr>
            <a:spLocks noGrp="1"/>
          </p:cNvSpPr>
          <p:nvPr>
            <p:ph sz="quarter" idx="11"/>
          </p:nvPr>
        </p:nvSpPr>
        <p:spPr>
          <a:xfrm>
            <a:off x="480223" y="1829063"/>
            <a:ext cx="11229359" cy="1821959"/>
          </a:xfrm>
        </p:spPr>
        <p:txBody>
          <a:bodyPr>
            <a:normAutofit/>
          </a:bodyPr>
          <a:lstStyle>
            <a:lvl1pPr marL="0" indent="0">
              <a:buNone/>
              <a:defRPr sz="2000">
                <a:solidFill>
                  <a:schemeClr val="tx2"/>
                </a:solidFill>
                <a:latin typeface="Poppins" pitchFamily="2" charset="77"/>
                <a:cs typeface="Poppins" pitchFamily="2" charset="77"/>
              </a:defRPr>
            </a:lvl1pPr>
            <a:lvl2pPr>
              <a:defRPr sz="1800">
                <a:solidFill>
                  <a:schemeClr val="tx2"/>
                </a:solidFill>
                <a:latin typeface="Poppins" pitchFamily="2" charset="77"/>
                <a:cs typeface="Poppins" pitchFamily="2" charset="77"/>
              </a:defRPr>
            </a:lvl2pPr>
            <a:lvl3pPr>
              <a:defRPr sz="1600">
                <a:solidFill>
                  <a:schemeClr val="tx2"/>
                </a:solidFill>
                <a:latin typeface="Poppins" pitchFamily="2" charset="77"/>
                <a:cs typeface="Poppins" pitchFamily="2" charset="77"/>
              </a:defRPr>
            </a:lvl3pPr>
            <a:lvl4pPr>
              <a:defRPr sz="1400">
                <a:solidFill>
                  <a:schemeClr val="tx2"/>
                </a:solidFill>
                <a:latin typeface="Poppins" pitchFamily="2" charset="77"/>
                <a:cs typeface="Poppins" pitchFamily="2" charset="77"/>
              </a:defRPr>
            </a:lvl4pPr>
            <a:lvl5pPr>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6149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lf Turquoise Bot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FF17F-3315-FA9F-13B2-61D98FDAA681}"/>
              </a:ext>
            </a:extLst>
          </p:cNvPr>
          <p:cNvSpPr/>
          <p:nvPr userDrawn="1"/>
        </p:nvSpPr>
        <p:spPr>
          <a:xfrm>
            <a:off x="0" y="2870369"/>
            <a:ext cx="12192000" cy="3987632"/>
          </a:xfrm>
          <a:prstGeom prst="rect">
            <a:avLst/>
          </a:prstGeom>
          <a:solidFill>
            <a:srgbClr val="DFED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5E13D8-741C-3093-B291-8CF2E11E8D52}"/>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9" name="Slide Number Placeholder 5">
            <a:extLst>
              <a:ext uri="{FF2B5EF4-FFF2-40B4-BE49-F238E27FC236}">
                <a16:creationId xmlns:a16="http://schemas.microsoft.com/office/drawing/2014/main" id="{3D6C59E5-A676-0549-3DAE-E228E826B286}"/>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pic>
        <p:nvPicPr>
          <p:cNvPr id="4" name="Graphic 3">
            <a:extLst>
              <a:ext uri="{FF2B5EF4-FFF2-40B4-BE49-F238E27FC236}">
                <a16:creationId xmlns:a16="http://schemas.microsoft.com/office/drawing/2014/main" id="{F8DF370B-B41D-86CA-F0CF-707070D38C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2" name="Title 6">
            <a:extLst>
              <a:ext uri="{FF2B5EF4-FFF2-40B4-BE49-F238E27FC236}">
                <a16:creationId xmlns:a16="http://schemas.microsoft.com/office/drawing/2014/main" id="{FB964396-D873-76AF-A651-3C8BB17569BF}"/>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124631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Blue Bot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FF17F-3315-FA9F-13B2-61D98FDAA681}"/>
              </a:ext>
            </a:extLst>
          </p:cNvPr>
          <p:cNvSpPr/>
          <p:nvPr userDrawn="1"/>
        </p:nvSpPr>
        <p:spPr>
          <a:xfrm>
            <a:off x="0" y="2870369"/>
            <a:ext cx="12192000" cy="3987632"/>
          </a:xfrm>
          <a:prstGeom prst="rect">
            <a:avLst/>
          </a:prstGeom>
          <a:solidFill>
            <a:srgbClr val="EBEE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5E13D8-741C-3093-B291-8CF2E11E8D52}"/>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9" name="Slide Number Placeholder 5">
            <a:extLst>
              <a:ext uri="{FF2B5EF4-FFF2-40B4-BE49-F238E27FC236}">
                <a16:creationId xmlns:a16="http://schemas.microsoft.com/office/drawing/2014/main" id="{3D6C59E5-A676-0549-3DAE-E228E826B286}"/>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pic>
        <p:nvPicPr>
          <p:cNvPr id="4" name="Graphic 3">
            <a:extLst>
              <a:ext uri="{FF2B5EF4-FFF2-40B4-BE49-F238E27FC236}">
                <a16:creationId xmlns:a16="http://schemas.microsoft.com/office/drawing/2014/main" id="{F8DF370B-B41D-86CA-F0CF-707070D38C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2" name="Title 6">
            <a:extLst>
              <a:ext uri="{FF2B5EF4-FFF2-40B4-BE49-F238E27FC236}">
                <a16:creationId xmlns:a16="http://schemas.microsoft.com/office/drawing/2014/main" id="{1681A77E-C599-0ED2-0FEA-626FCFE7EE05}"/>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123597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Turquoise Bot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FF17F-3315-FA9F-13B2-61D98FDAA681}"/>
              </a:ext>
            </a:extLst>
          </p:cNvPr>
          <p:cNvSpPr/>
          <p:nvPr userDrawn="1"/>
        </p:nvSpPr>
        <p:spPr>
          <a:xfrm>
            <a:off x="0" y="2870369"/>
            <a:ext cx="12192000" cy="3987632"/>
          </a:xfrm>
          <a:prstGeom prst="rect">
            <a:avLst/>
          </a:prstGeom>
          <a:solidFill>
            <a:srgbClr val="DFED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5E13D8-741C-3093-B291-8CF2E11E8D52}"/>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9" name="Slide Number Placeholder 5">
            <a:extLst>
              <a:ext uri="{FF2B5EF4-FFF2-40B4-BE49-F238E27FC236}">
                <a16:creationId xmlns:a16="http://schemas.microsoft.com/office/drawing/2014/main" id="{3D6C59E5-A676-0549-3DAE-E228E826B286}"/>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pic>
        <p:nvPicPr>
          <p:cNvPr id="4" name="Graphic 3">
            <a:extLst>
              <a:ext uri="{FF2B5EF4-FFF2-40B4-BE49-F238E27FC236}">
                <a16:creationId xmlns:a16="http://schemas.microsoft.com/office/drawing/2014/main" id="{F8DF370B-B41D-86CA-F0CF-707070D38C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2" name="Title 6">
            <a:extLst>
              <a:ext uri="{FF2B5EF4-FFF2-40B4-BE49-F238E27FC236}">
                <a16:creationId xmlns:a16="http://schemas.microsoft.com/office/drawing/2014/main" id="{FB964396-D873-76AF-A651-3C8BB17569BF}"/>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124631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Blue Bot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FF17F-3315-FA9F-13B2-61D98FDAA681}"/>
              </a:ext>
            </a:extLst>
          </p:cNvPr>
          <p:cNvSpPr/>
          <p:nvPr userDrawn="1"/>
        </p:nvSpPr>
        <p:spPr>
          <a:xfrm>
            <a:off x="0" y="2870369"/>
            <a:ext cx="12192000" cy="3987632"/>
          </a:xfrm>
          <a:prstGeom prst="rect">
            <a:avLst/>
          </a:prstGeom>
          <a:solidFill>
            <a:srgbClr val="EBEE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5E13D8-741C-3093-B291-8CF2E11E8D52}"/>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9" name="Slide Number Placeholder 5">
            <a:extLst>
              <a:ext uri="{FF2B5EF4-FFF2-40B4-BE49-F238E27FC236}">
                <a16:creationId xmlns:a16="http://schemas.microsoft.com/office/drawing/2014/main" id="{3D6C59E5-A676-0549-3DAE-E228E826B286}"/>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pic>
        <p:nvPicPr>
          <p:cNvPr id="4" name="Graphic 3">
            <a:extLst>
              <a:ext uri="{FF2B5EF4-FFF2-40B4-BE49-F238E27FC236}">
                <a16:creationId xmlns:a16="http://schemas.microsoft.com/office/drawing/2014/main" id="{F8DF370B-B41D-86CA-F0CF-707070D38C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2" name="Title 6">
            <a:extLst>
              <a:ext uri="{FF2B5EF4-FFF2-40B4-BE49-F238E27FC236}">
                <a16:creationId xmlns:a16="http://schemas.microsoft.com/office/drawing/2014/main" id="{1681A77E-C599-0ED2-0FEA-626FCFE7EE05}"/>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123597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Turquoise Bot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FF17F-3315-FA9F-13B2-61D98FDAA681}"/>
              </a:ext>
            </a:extLst>
          </p:cNvPr>
          <p:cNvSpPr/>
          <p:nvPr userDrawn="1"/>
        </p:nvSpPr>
        <p:spPr>
          <a:xfrm>
            <a:off x="0" y="2870369"/>
            <a:ext cx="12192000" cy="3987632"/>
          </a:xfrm>
          <a:prstGeom prst="rect">
            <a:avLst/>
          </a:prstGeom>
          <a:solidFill>
            <a:srgbClr val="DFED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5E13D8-741C-3093-B291-8CF2E11E8D52}"/>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9" name="Slide Number Placeholder 5">
            <a:extLst>
              <a:ext uri="{FF2B5EF4-FFF2-40B4-BE49-F238E27FC236}">
                <a16:creationId xmlns:a16="http://schemas.microsoft.com/office/drawing/2014/main" id="{3D6C59E5-A676-0549-3DAE-E228E826B286}"/>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pic>
        <p:nvPicPr>
          <p:cNvPr id="4" name="Graphic 3">
            <a:extLst>
              <a:ext uri="{FF2B5EF4-FFF2-40B4-BE49-F238E27FC236}">
                <a16:creationId xmlns:a16="http://schemas.microsoft.com/office/drawing/2014/main" id="{F8DF370B-B41D-86CA-F0CF-707070D38C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2" name="Title 6">
            <a:extLst>
              <a:ext uri="{FF2B5EF4-FFF2-40B4-BE49-F238E27FC236}">
                <a16:creationId xmlns:a16="http://schemas.microsoft.com/office/drawing/2014/main" id="{FB964396-D873-76AF-A651-3C8BB17569BF}"/>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124631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Blue Bot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FF17F-3315-FA9F-13B2-61D98FDAA681}"/>
              </a:ext>
            </a:extLst>
          </p:cNvPr>
          <p:cNvSpPr/>
          <p:nvPr userDrawn="1"/>
        </p:nvSpPr>
        <p:spPr>
          <a:xfrm>
            <a:off x="0" y="2870369"/>
            <a:ext cx="12192000" cy="3987632"/>
          </a:xfrm>
          <a:prstGeom prst="rect">
            <a:avLst/>
          </a:prstGeom>
          <a:solidFill>
            <a:srgbClr val="EBEE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5E13D8-741C-3093-B291-8CF2E11E8D52}"/>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9" name="Slide Number Placeholder 5">
            <a:extLst>
              <a:ext uri="{FF2B5EF4-FFF2-40B4-BE49-F238E27FC236}">
                <a16:creationId xmlns:a16="http://schemas.microsoft.com/office/drawing/2014/main" id="{3D6C59E5-A676-0549-3DAE-E228E826B286}"/>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pic>
        <p:nvPicPr>
          <p:cNvPr id="4" name="Graphic 3">
            <a:extLst>
              <a:ext uri="{FF2B5EF4-FFF2-40B4-BE49-F238E27FC236}">
                <a16:creationId xmlns:a16="http://schemas.microsoft.com/office/drawing/2014/main" id="{F8DF370B-B41D-86CA-F0CF-707070D38C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2" name="Title 6">
            <a:extLst>
              <a:ext uri="{FF2B5EF4-FFF2-40B4-BE49-F238E27FC236}">
                <a16:creationId xmlns:a16="http://schemas.microsoft.com/office/drawing/2014/main" id="{1681A77E-C599-0ED2-0FEA-626FCFE7EE05}"/>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123597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alf Turquoise Bot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FF17F-3315-FA9F-13B2-61D98FDAA681}"/>
              </a:ext>
            </a:extLst>
          </p:cNvPr>
          <p:cNvSpPr/>
          <p:nvPr userDrawn="1"/>
        </p:nvSpPr>
        <p:spPr>
          <a:xfrm>
            <a:off x="0" y="2870369"/>
            <a:ext cx="12192000" cy="3987632"/>
          </a:xfrm>
          <a:prstGeom prst="rect">
            <a:avLst/>
          </a:prstGeom>
          <a:solidFill>
            <a:srgbClr val="DFED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5E13D8-741C-3093-B291-8CF2E11E8D52}"/>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9" name="Slide Number Placeholder 5">
            <a:extLst>
              <a:ext uri="{FF2B5EF4-FFF2-40B4-BE49-F238E27FC236}">
                <a16:creationId xmlns:a16="http://schemas.microsoft.com/office/drawing/2014/main" id="{3D6C59E5-A676-0549-3DAE-E228E826B286}"/>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pic>
        <p:nvPicPr>
          <p:cNvPr id="4" name="Graphic 3">
            <a:extLst>
              <a:ext uri="{FF2B5EF4-FFF2-40B4-BE49-F238E27FC236}">
                <a16:creationId xmlns:a16="http://schemas.microsoft.com/office/drawing/2014/main" id="{F8DF370B-B41D-86CA-F0CF-707070D38C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2" name="Title 6">
            <a:extLst>
              <a:ext uri="{FF2B5EF4-FFF2-40B4-BE49-F238E27FC236}">
                <a16:creationId xmlns:a16="http://schemas.microsoft.com/office/drawing/2014/main" id="{FB964396-D873-76AF-A651-3C8BB17569BF}"/>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124631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 Blue Bot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FF17F-3315-FA9F-13B2-61D98FDAA681}"/>
              </a:ext>
            </a:extLst>
          </p:cNvPr>
          <p:cNvSpPr/>
          <p:nvPr userDrawn="1"/>
        </p:nvSpPr>
        <p:spPr>
          <a:xfrm>
            <a:off x="0" y="2870369"/>
            <a:ext cx="12192000" cy="3987632"/>
          </a:xfrm>
          <a:prstGeom prst="rect">
            <a:avLst/>
          </a:prstGeom>
          <a:solidFill>
            <a:srgbClr val="EBEE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5E13D8-741C-3093-B291-8CF2E11E8D52}"/>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9" name="Slide Number Placeholder 5">
            <a:extLst>
              <a:ext uri="{FF2B5EF4-FFF2-40B4-BE49-F238E27FC236}">
                <a16:creationId xmlns:a16="http://schemas.microsoft.com/office/drawing/2014/main" id="{3D6C59E5-A676-0549-3DAE-E228E826B286}"/>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pic>
        <p:nvPicPr>
          <p:cNvPr id="4" name="Graphic 3">
            <a:extLst>
              <a:ext uri="{FF2B5EF4-FFF2-40B4-BE49-F238E27FC236}">
                <a16:creationId xmlns:a16="http://schemas.microsoft.com/office/drawing/2014/main" id="{F8DF370B-B41D-86CA-F0CF-707070D38C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2" name="Title 6">
            <a:extLst>
              <a:ext uri="{FF2B5EF4-FFF2-40B4-BE49-F238E27FC236}">
                <a16:creationId xmlns:a16="http://schemas.microsoft.com/office/drawing/2014/main" id="{1681A77E-C599-0ED2-0FEA-626FCFE7EE05}"/>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123597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2D2984-5F82-9B49-7B04-C68D37AFBFDD}"/>
              </a:ext>
            </a:extLst>
          </p:cNvPr>
          <p:cNvSpPr/>
          <p:nvPr userDrawn="1"/>
        </p:nvSpPr>
        <p:spPr>
          <a:xfrm>
            <a:off x="0" y="6434153"/>
            <a:ext cx="12192000" cy="4238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a:extLst>
              <a:ext uri="{FF2B5EF4-FFF2-40B4-BE49-F238E27FC236}">
                <a16:creationId xmlns:a16="http://schemas.microsoft.com/office/drawing/2014/main" id="{A525ED2A-0201-EB80-792E-827DC6C0FDD2}"/>
              </a:ext>
            </a:extLst>
          </p:cNvPr>
          <p:cNvSpPr/>
          <p:nvPr userDrawn="1"/>
        </p:nvSpPr>
        <p:spPr>
          <a:xfrm>
            <a:off x="1" y="3653854"/>
            <a:ext cx="5797349" cy="3204147"/>
          </a:xfrm>
          <a:custGeom>
            <a:avLst/>
            <a:gdLst>
              <a:gd name="connsiteX0" fmla="*/ 1314078 w 5797349"/>
              <a:gd name="connsiteY0" fmla="*/ 0 h 3204147"/>
              <a:gd name="connsiteX1" fmla="*/ 5765297 w 5797349"/>
              <a:gd name="connsiteY1" fmla="*/ 3109420 h 3204147"/>
              <a:gd name="connsiteX2" fmla="*/ 5797349 w 5797349"/>
              <a:gd name="connsiteY2" fmla="*/ 3204147 h 3204147"/>
              <a:gd name="connsiteX3" fmla="*/ 0 w 5797349"/>
              <a:gd name="connsiteY3" fmla="*/ 3204147 h 3204147"/>
              <a:gd name="connsiteX4" fmla="*/ 0 w 5797349"/>
              <a:gd name="connsiteY4" fmla="*/ 186044 h 3204147"/>
              <a:gd name="connsiteX5" fmla="*/ 129787 w 5797349"/>
              <a:gd name="connsiteY5" fmla="*/ 149189 h 3204147"/>
              <a:gd name="connsiteX6" fmla="*/ 1314078 w 5797349"/>
              <a:gd name="connsiteY6" fmla="*/ 0 h 320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7349" h="3204147">
                <a:moveTo>
                  <a:pt x="1314078" y="0"/>
                </a:moveTo>
                <a:cubicBezTo>
                  <a:pt x="3358725" y="0"/>
                  <a:pt x="5100924" y="1294933"/>
                  <a:pt x="5765297" y="3109420"/>
                </a:cubicBezTo>
                <a:lnTo>
                  <a:pt x="5797349" y="3204147"/>
                </a:lnTo>
                <a:lnTo>
                  <a:pt x="0" y="3204147"/>
                </a:lnTo>
                <a:lnTo>
                  <a:pt x="0" y="186044"/>
                </a:lnTo>
                <a:lnTo>
                  <a:pt x="129787" y="149189"/>
                </a:lnTo>
                <a:cubicBezTo>
                  <a:pt x="508317" y="51798"/>
                  <a:pt x="905149" y="0"/>
                  <a:pt x="1314078" y="0"/>
                </a:cubicBezTo>
                <a:close/>
              </a:path>
            </a:pathLst>
          </a:custGeom>
          <a:solidFill>
            <a:srgbClr val="DFED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Oval 3">
            <a:extLst>
              <a:ext uri="{FF2B5EF4-FFF2-40B4-BE49-F238E27FC236}">
                <a16:creationId xmlns:a16="http://schemas.microsoft.com/office/drawing/2014/main" id="{57902785-1D8E-BB09-6CA0-58B4F197BE8D}"/>
              </a:ext>
            </a:extLst>
          </p:cNvPr>
          <p:cNvSpPr/>
          <p:nvPr userDrawn="1"/>
        </p:nvSpPr>
        <p:spPr>
          <a:xfrm>
            <a:off x="1995138" y="342658"/>
            <a:ext cx="1383965" cy="1383965"/>
          </a:xfrm>
          <a:prstGeom prst="ellipse">
            <a:avLst/>
          </a:prstGeom>
          <a:solidFill>
            <a:srgbClr val="132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061FB2A-C7E2-D6B3-EAE5-B69FA14F199D}"/>
              </a:ext>
            </a:extLst>
          </p:cNvPr>
          <p:cNvSpPr/>
          <p:nvPr userDrawn="1"/>
        </p:nvSpPr>
        <p:spPr>
          <a:xfrm>
            <a:off x="3734121" y="3775892"/>
            <a:ext cx="2557351" cy="2557351"/>
          </a:xfrm>
          <a:prstGeom prst="ellipse">
            <a:avLst/>
          </a:prstGeom>
          <a:solidFill>
            <a:srgbClr val="760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ople at meeting">
            <a:extLst>
              <a:ext uri="{FF2B5EF4-FFF2-40B4-BE49-F238E27FC236}">
                <a16:creationId xmlns:a16="http://schemas.microsoft.com/office/drawing/2014/main" id="{8211ACE9-9DC4-D9D7-C74A-2A2A742608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6644" r="16644"/>
          <a:stretch/>
        </p:blipFill>
        <p:spPr>
          <a:xfrm>
            <a:off x="2908668" y="348112"/>
            <a:ext cx="3673696" cy="3671227"/>
          </a:xfrm>
          <a:prstGeom prst="ellipse">
            <a:avLst/>
          </a:prstGeom>
          <a:ln w="254000">
            <a:solidFill>
              <a:schemeClr val="bg1"/>
            </a:solidFill>
          </a:ln>
        </p:spPr>
      </p:pic>
      <p:pic>
        <p:nvPicPr>
          <p:cNvPr id="8" name="Picture 7" descr="People sharing ultrasound photo">
            <a:extLst>
              <a:ext uri="{FF2B5EF4-FFF2-40B4-BE49-F238E27FC236}">
                <a16:creationId xmlns:a16="http://schemas.microsoft.com/office/drawing/2014/main" id="{6D41B1EC-F9DE-C8D1-339B-1D40D052E1F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6762" r="16762"/>
          <a:stretch/>
        </p:blipFill>
        <p:spPr>
          <a:xfrm>
            <a:off x="221831" y="1239039"/>
            <a:ext cx="2584550" cy="2593105"/>
          </a:xfrm>
          <a:prstGeom prst="ellipse">
            <a:avLst/>
          </a:prstGeom>
          <a:ln w="254000">
            <a:solidFill>
              <a:schemeClr val="bg1"/>
            </a:solidFill>
          </a:ln>
        </p:spPr>
      </p:pic>
      <p:pic>
        <p:nvPicPr>
          <p:cNvPr id="9" name="Picture 8" descr="Boy with baby">
            <a:extLst>
              <a:ext uri="{FF2B5EF4-FFF2-40B4-BE49-F238E27FC236}">
                <a16:creationId xmlns:a16="http://schemas.microsoft.com/office/drawing/2014/main" id="{DC62A6BD-4695-2B23-7291-1CAFD40D031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6777" r="16777"/>
          <a:stretch/>
        </p:blipFill>
        <p:spPr>
          <a:xfrm>
            <a:off x="6283542" y="631269"/>
            <a:ext cx="2153793" cy="2160921"/>
          </a:xfrm>
          <a:prstGeom prst="ellipse">
            <a:avLst/>
          </a:prstGeom>
          <a:ln w="254000">
            <a:solidFill>
              <a:schemeClr val="bg1"/>
            </a:solidFill>
          </a:ln>
        </p:spPr>
      </p:pic>
      <p:pic>
        <p:nvPicPr>
          <p:cNvPr id="10" name="Picture 9" descr="Father smiling with daughter">
            <a:extLst>
              <a:ext uri="{FF2B5EF4-FFF2-40B4-BE49-F238E27FC236}">
                <a16:creationId xmlns:a16="http://schemas.microsoft.com/office/drawing/2014/main" id="{43016ADB-3C46-BED4-EA52-685DB63F1280}"/>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6662" r="16662"/>
          <a:stretch/>
        </p:blipFill>
        <p:spPr>
          <a:xfrm>
            <a:off x="1751750" y="3372225"/>
            <a:ext cx="2127294" cy="2113440"/>
          </a:xfrm>
          <a:prstGeom prst="ellipse">
            <a:avLst/>
          </a:prstGeom>
          <a:ln w="254000">
            <a:solidFill>
              <a:schemeClr val="bg1"/>
            </a:solidFill>
          </a:ln>
        </p:spPr>
      </p:pic>
      <p:pic>
        <p:nvPicPr>
          <p:cNvPr id="11" name="Graphic 10">
            <a:extLst>
              <a:ext uri="{FF2B5EF4-FFF2-40B4-BE49-F238E27FC236}">
                <a16:creationId xmlns:a16="http://schemas.microsoft.com/office/drawing/2014/main" id="{C489FBA3-6981-5448-38AF-84200EA7F95D}"/>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58872" y="5719386"/>
            <a:ext cx="2144609" cy="613857"/>
          </a:xfrm>
          <a:prstGeom prst="rect">
            <a:avLst/>
          </a:prstGeom>
        </p:spPr>
      </p:pic>
      <p:sp>
        <p:nvSpPr>
          <p:cNvPr id="12" name="Text Placeholder 15">
            <a:extLst>
              <a:ext uri="{FF2B5EF4-FFF2-40B4-BE49-F238E27FC236}">
                <a16:creationId xmlns:a16="http://schemas.microsoft.com/office/drawing/2014/main" id="{C8669887-F767-BEFD-DC96-32DD2445E3D6}"/>
              </a:ext>
            </a:extLst>
          </p:cNvPr>
          <p:cNvSpPr>
            <a:spLocks noGrp="1"/>
          </p:cNvSpPr>
          <p:nvPr>
            <p:ph type="body" sz="quarter" idx="10"/>
          </p:nvPr>
        </p:nvSpPr>
        <p:spPr>
          <a:xfrm>
            <a:off x="6345518" y="3197634"/>
            <a:ext cx="5374872" cy="1131888"/>
          </a:xfrm>
        </p:spPr>
        <p:txBody>
          <a:bodyPr/>
          <a:lstStyle>
            <a:lvl1pPr marL="0" indent="0" algn="r">
              <a:buNone/>
              <a:defRPr b="0" i="0">
                <a:solidFill>
                  <a:schemeClr val="tx2"/>
                </a:solidFill>
                <a:latin typeface="Poppins" pitchFamily="2" charset="77"/>
                <a:cs typeface="Poppins" pitchFamily="2" charset="77"/>
              </a:defRPr>
            </a:lvl1pPr>
            <a:lvl2pPr marL="457200" indent="0" algn="r">
              <a:buNone/>
              <a:defRPr b="0" i="0">
                <a:solidFill>
                  <a:schemeClr val="tx2"/>
                </a:solidFill>
                <a:latin typeface="Poppins" pitchFamily="2" charset="77"/>
                <a:cs typeface="Poppins" pitchFamily="2" charset="77"/>
              </a:defRPr>
            </a:lvl2pPr>
            <a:lvl3pPr marL="914400" indent="0" algn="r">
              <a:buNone/>
              <a:defRPr b="0" i="0">
                <a:solidFill>
                  <a:schemeClr val="tx2"/>
                </a:solidFill>
                <a:latin typeface="Poppins" pitchFamily="2" charset="77"/>
                <a:cs typeface="Poppins" pitchFamily="2" charset="77"/>
              </a:defRPr>
            </a:lvl3pPr>
            <a:lvl4pPr marL="1371600" indent="0" algn="r">
              <a:buNone/>
              <a:defRPr b="0" i="0">
                <a:solidFill>
                  <a:schemeClr val="tx2"/>
                </a:solidFill>
                <a:latin typeface="Poppins" pitchFamily="2" charset="77"/>
                <a:cs typeface="Poppins" pitchFamily="2" charset="77"/>
              </a:defRPr>
            </a:lvl4pPr>
            <a:lvl5pPr marL="1828800" indent="0" algn="r">
              <a:buNone/>
              <a:defRPr b="0" i="0">
                <a:solidFill>
                  <a:schemeClr val="tx2"/>
                </a:solidFill>
                <a:latin typeface="Poppins" pitchFamily="2" charset="77"/>
                <a:cs typeface="Poppins" pitchFamily="2" charset="77"/>
              </a:defRPr>
            </a:lvl5pPr>
          </a:lstStyle>
          <a:p>
            <a:pPr lvl="0"/>
            <a:r>
              <a:rPr lang="en-US"/>
              <a:t>Click to edit Master text styles</a:t>
            </a:r>
          </a:p>
        </p:txBody>
      </p:sp>
      <p:sp>
        <p:nvSpPr>
          <p:cNvPr id="13" name="Text Placeholder 15">
            <a:extLst>
              <a:ext uri="{FF2B5EF4-FFF2-40B4-BE49-F238E27FC236}">
                <a16:creationId xmlns:a16="http://schemas.microsoft.com/office/drawing/2014/main" id="{AA8BB212-76D7-3A40-F393-484FAD927469}"/>
              </a:ext>
            </a:extLst>
          </p:cNvPr>
          <p:cNvSpPr>
            <a:spLocks noGrp="1"/>
          </p:cNvSpPr>
          <p:nvPr>
            <p:ph type="body" sz="quarter" idx="11"/>
          </p:nvPr>
        </p:nvSpPr>
        <p:spPr>
          <a:xfrm>
            <a:off x="7815168" y="4400732"/>
            <a:ext cx="3905222" cy="615216"/>
          </a:xfrm>
        </p:spPr>
        <p:txBody>
          <a:bodyPr>
            <a:normAutofit/>
          </a:bodyPr>
          <a:lstStyle>
            <a:lvl1pPr marL="0" indent="0" algn="r">
              <a:buNone/>
              <a:defRPr sz="1800" b="0" i="0">
                <a:solidFill>
                  <a:schemeClr val="tx2"/>
                </a:solidFill>
                <a:latin typeface="Poppins" pitchFamily="2" charset="77"/>
                <a:cs typeface="Poppins" pitchFamily="2" charset="77"/>
              </a:defRPr>
            </a:lvl1pPr>
            <a:lvl2pPr marL="457200" indent="0" algn="r">
              <a:buNone/>
              <a:defRPr b="0" i="0">
                <a:solidFill>
                  <a:schemeClr val="tx2"/>
                </a:solidFill>
                <a:latin typeface="Poppins" pitchFamily="2" charset="77"/>
                <a:cs typeface="Poppins" pitchFamily="2" charset="77"/>
              </a:defRPr>
            </a:lvl2pPr>
            <a:lvl3pPr marL="914400" indent="0" algn="r">
              <a:buNone/>
              <a:defRPr b="0" i="0">
                <a:solidFill>
                  <a:schemeClr val="tx2"/>
                </a:solidFill>
                <a:latin typeface="Poppins" pitchFamily="2" charset="77"/>
                <a:cs typeface="Poppins" pitchFamily="2" charset="77"/>
              </a:defRPr>
            </a:lvl3pPr>
            <a:lvl4pPr marL="1371600" indent="0" algn="r">
              <a:buNone/>
              <a:defRPr b="0" i="0">
                <a:solidFill>
                  <a:schemeClr val="tx2"/>
                </a:solidFill>
                <a:latin typeface="Poppins" pitchFamily="2" charset="77"/>
                <a:cs typeface="Poppins" pitchFamily="2" charset="77"/>
              </a:defRPr>
            </a:lvl4pPr>
            <a:lvl5pPr marL="1828800" indent="0" algn="r">
              <a:buNone/>
              <a:defRPr b="0" i="0">
                <a:solidFill>
                  <a:schemeClr val="tx2"/>
                </a:solidFill>
                <a:latin typeface="Poppins" pitchFamily="2" charset="77"/>
                <a:cs typeface="Poppins" pitchFamily="2" charset="77"/>
              </a:defRPr>
            </a:lvl5pPr>
          </a:lstStyle>
          <a:p>
            <a:pPr lvl="0"/>
            <a:r>
              <a:rPr lang="en-US"/>
              <a:t>Click to edit Master text styles</a:t>
            </a:r>
          </a:p>
        </p:txBody>
      </p:sp>
      <p:sp>
        <p:nvSpPr>
          <p:cNvPr id="14" name="Text Placeholder 15">
            <a:extLst>
              <a:ext uri="{FF2B5EF4-FFF2-40B4-BE49-F238E27FC236}">
                <a16:creationId xmlns:a16="http://schemas.microsoft.com/office/drawing/2014/main" id="{1A7E06DC-620E-0F15-7823-E144CAEEDFD2}"/>
              </a:ext>
            </a:extLst>
          </p:cNvPr>
          <p:cNvSpPr>
            <a:spLocks noGrp="1"/>
          </p:cNvSpPr>
          <p:nvPr>
            <p:ph type="body" sz="quarter" idx="12" hasCustomPrompt="1"/>
          </p:nvPr>
        </p:nvSpPr>
        <p:spPr>
          <a:xfrm>
            <a:off x="8905071" y="5093015"/>
            <a:ext cx="2815319" cy="615216"/>
          </a:xfrm>
        </p:spPr>
        <p:txBody>
          <a:bodyPr>
            <a:normAutofit/>
          </a:bodyPr>
          <a:lstStyle>
            <a:lvl1pPr marL="0" indent="0" algn="r">
              <a:buNone/>
              <a:defRPr sz="1400" b="0" i="0">
                <a:solidFill>
                  <a:schemeClr val="tx2"/>
                </a:solidFill>
                <a:latin typeface="Poppins" pitchFamily="2" charset="77"/>
                <a:cs typeface="Poppins" pitchFamily="2" charset="77"/>
              </a:defRPr>
            </a:lvl1pPr>
            <a:lvl2pPr marL="457200" indent="0" algn="r">
              <a:buNone/>
              <a:defRPr b="0" i="0">
                <a:solidFill>
                  <a:schemeClr val="tx2"/>
                </a:solidFill>
                <a:latin typeface="Poppins" pitchFamily="2" charset="77"/>
                <a:cs typeface="Poppins" pitchFamily="2" charset="77"/>
              </a:defRPr>
            </a:lvl2pPr>
            <a:lvl3pPr marL="914400" indent="0" algn="r">
              <a:buNone/>
              <a:defRPr b="0" i="0">
                <a:solidFill>
                  <a:schemeClr val="tx2"/>
                </a:solidFill>
                <a:latin typeface="Poppins" pitchFamily="2" charset="77"/>
                <a:cs typeface="Poppins" pitchFamily="2" charset="77"/>
              </a:defRPr>
            </a:lvl3pPr>
            <a:lvl4pPr marL="1371600" indent="0" algn="r">
              <a:buNone/>
              <a:defRPr b="0" i="0">
                <a:solidFill>
                  <a:schemeClr val="tx2"/>
                </a:solidFill>
                <a:latin typeface="Poppins" pitchFamily="2" charset="77"/>
                <a:cs typeface="Poppins" pitchFamily="2" charset="77"/>
              </a:defRPr>
            </a:lvl4pPr>
            <a:lvl5pPr marL="1828800" indent="0" algn="r">
              <a:buNone/>
              <a:defRPr b="0" i="0">
                <a:solidFill>
                  <a:schemeClr val="tx2"/>
                </a:solidFill>
                <a:latin typeface="Poppins" pitchFamily="2" charset="77"/>
                <a:cs typeface="Poppins" pitchFamily="2" charset="77"/>
              </a:defRPr>
            </a:lvl5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[Month], [Year]</a:t>
            </a:r>
            <a:endParaRPr lang="en-US" sz="1800">
              <a:solidFill>
                <a:srgbClr val="142D5B"/>
              </a:solidFill>
              <a:latin typeface="Poppins" pitchFamily="2" charset="77"/>
              <a:cs typeface="Poppins" pitchFamily="2" charset="77"/>
            </a:endParaRPr>
          </a:p>
        </p:txBody>
      </p:sp>
      <p:sp>
        <p:nvSpPr>
          <p:cNvPr id="17" name="Text Placeholder 16">
            <a:extLst>
              <a:ext uri="{FF2B5EF4-FFF2-40B4-BE49-F238E27FC236}">
                <a16:creationId xmlns:a16="http://schemas.microsoft.com/office/drawing/2014/main" id="{3983587E-E5EB-B1D1-2D4B-6620A89E9B81}"/>
              </a:ext>
            </a:extLst>
          </p:cNvPr>
          <p:cNvSpPr>
            <a:spLocks noGrp="1"/>
          </p:cNvSpPr>
          <p:nvPr>
            <p:ph type="body" sz="quarter" idx="13"/>
          </p:nvPr>
        </p:nvSpPr>
        <p:spPr>
          <a:xfrm>
            <a:off x="3928586" y="4300968"/>
            <a:ext cx="2310535" cy="1889520"/>
          </a:xfrm>
        </p:spPr>
        <p:txBody>
          <a:bodyPr anchor="ctr" anchorCtr="0">
            <a:noAutofit/>
          </a:bodyPr>
          <a:lstStyle>
            <a:lvl1pPr marL="0" indent="0" algn="ctr">
              <a:buNone/>
              <a:defRPr sz="1600">
                <a:solidFill>
                  <a:schemeClr val="bg1"/>
                </a:solidFill>
                <a:latin typeface="Poppins" pitchFamily="2" charset="77"/>
                <a:cs typeface="Poppins" pitchFamily="2" charset="77"/>
              </a:defRPr>
            </a:lvl1pPr>
            <a:lvl2pPr marL="457200" indent="0">
              <a:buNone/>
              <a:defRPr sz="1600">
                <a:solidFill>
                  <a:schemeClr val="bg1"/>
                </a:solidFill>
                <a:latin typeface="Poppins" pitchFamily="2" charset="77"/>
                <a:cs typeface="Poppins" pitchFamily="2" charset="77"/>
              </a:defRPr>
            </a:lvl2pPr>
            <a:lvl3pPr marL="914400" indent="0">
              <a:buNone/>
              <a:defRPr sz="1600">
                <a:solidFill>
                  <a:schemeClr val="bg1"/>
                </a:solidFill>
                <a:latin typeface="Poppins" pitchFamily="2" charset="77"/>
                <a:cs typeface="Poppins" pitchFamily="2" charset="77"/>
              </a:defRPr>
            </a:lvl3pPr>
            <a:lvl4pPr marL="1371600" indent="0">
              <a:buNone/>
              <a:defRPr sz="1600">
                <a:solidFill>
                  <a:schemeClr val="bg1"/>
                </a:solidFill>
                <a:latin typeface="Poppins" pitchFamily="2" charset="77"/>
                <a:cs typeface="Poppins" pitchFamily="2" charset="77"/>
              </a:defRPr>
            </a:lvl4pPr>
            <a:lvl5pPr marL="1828800" indent="0">
              <a:buNone/>
              <a:defRPr sz="1600">
                <a:solidFill>
                  <a:schemeClr val="bg1"/>
                </a:solidFill>
                <a:latin typeface="Poppins" pitchFamily="2" charset="77"/>
                <a:cs typeface="Poppins" pitchFamily="2" charset="77"/>
              </a:defRPr>
            </a:lvl5pPr>
          </a:lstStyle>
          <a:p>
            <a:pPr lvl="0"/>
            <a:r>
              <a:rPr lang="en-US"/>
              <a:t>Click to edit Master text styles</a:t>
            </a:r>
          </a:p>
        </p:txBody>
      </p:sp>
    </p:spTree>
    <p:extLst>
      <p:ext uri="{BB962C8B-B14F-4D97-AF65-F5344CB8AC3E}">
        <p14:creationId xmlns:p14="http://schemas.microsoft.com/office/powerpoint/2010/main" val="164611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1FB1B3-2CFE-6AC0-512E-8C432732C218}"/>
              </a:ext>
            </a:extLst>
          </p:cNvPr>
          <p:cNvSpPr/>
          <p:nvPr userDrawn="1"/>
        </p:nvSpPr>
        <p:spPr>
          <a:xfrm>
            <a:off x="0" y="0"/>
            <a:ext cx="12192000" cy="6858000"/>
          </a:xfrm>
          <a:prstGeom prst="rect">
            <a:avLst/>
          </a:prstGeom>
          <a:gradFill>
            <a:gsLst>
              <a:gs pos="15000">
                <a:schemeClr val="accent4">
                  <a:alpha val="0"/>
                </a:schemeClr>
              </a:gs>
              <a:gs pos="52000">
                <a:schemeClr val="accent4">
                  <a:alpha val="14505"/>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99CF575B-0C7F-35E3-A741-175639D14D95}"/>
              </a:ext>
            </a:extLst>
          </p:cNvPr>
          <p:cNvSpPr/>
          <p:nvPr userDrawn="1"/>
        </p:nvSpPr>
        <p:spPr>
          <a:xfrm rot="10800000" flipV="1">
            <a:off x="7339382" y="-6528"/>
            <a:ext cx="4924336" cy="6864528"/>
          </a:xfrm>
          <a:custGeom>
            <a:avLst/>
            <a:gdLst>
              <a:gd name="connsiteX0" fmla="*/ 0 w 4380261"/>
              <a:gd name="connsiteY0" fmla="*/ 0 h 4605068"/>
              <a:gd name="connsiteX1" fmla="*/ 3785286 w 4380261"/>
              <a:gd name="connsiteY1" fmla="*/ 0 h 4605068"/>
              <a:gd name="connsiteX2" fmla="*/ 3859879 w 4380261"/>
              <a:gd name="connsiteY2" fmla="*/ 164996 h 4605068"/>
              <a:gd name="connsiteX3" fmla="*/ 4380261 w 4380261"/>
              <a:gd name="connsiteY3" fmla="*/ 2742540 h 4605068"/>
              <a:gd name="connsiteX4" fmla="*/ 4171786 w 4380261"/>
              <a:gd name="connsiteY4" fmla="*/ 4397457 h 4605068"/>
              <a:gd name="connsiteX5" fmla="*/ 4112831 w 4380261"/>
              <a:gd name="connsiteY5" fmla="*/ 4605068 h 4605068"/>
              <a:gd name="connsiteX6" fmla="*/ 0 w 4380261"/>
              <a:gd name="connsiteY6" fmla="*/ 4605068 h 4605068"/>
              <a:gd name="connsiteX7" fmla="*/ 0 w 4380261"/>
              <a:gd name="connsiteY7" fmla="*/ 0 h 460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261" h="4605068">
                <a:moveTo>
                  <a:pt x="0" y="0"/>
                </a:moveTo>
                <a:lnTo>
                  <a:pt x="3785286" y="0"/>
                </a:lnTo>
                <a:lnTo>
                  <a:pt x="3859879" y="164996"/>
                </a:lnTo>
                <a:cubicBezTo>
                  <a:pt x="4194966" y="957230"/>
                  <a:pt x="4380261" y="1828246"/>
                  <a:pt x="4380261" y="2742540"/>
                </a:cubicBezTo>
                <a:cubicBezTo>
                  <a:pt x="4380261" y="3313974"/>
                  <a:pt x="4307880" y="3868503"/>
                  <a:pt x="4171786" y="4397457"/>
                </a:cubicBezTo>
                <a:lnTo>
                  <a:pt x="4112831" y="4605068"/>
                </a:lnTo>
                <a:lnTo>
                  <a:pt x="0" y="4605068"/>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endParaRPr lang="en-US" sz="1200">
              <a:solidFill>
                <a:srgbClr val="000000"/>
              </a:solidFill>
              <a:ea typeface="Calibri"/>
              <a:cs typeface="Calibri"/>
            </a:endParaRPr>
          </a:p>
        </p:txBody>
      </p:sp>
      <p:pic>
        <p:nvPicPr>
          <p:cNvPr id="11" name="Picture 10">
            <a:extLst>
              <a:ext uri="{FF2B5EF4-FFF2-40B4-BE49-F238E27FC236}">
                <a16:creationId xmlns:a16="http://schemas.microsoft.com/office/drawing/2014/main" id="{757D452D-13A8-E8B6-BE2F-33D8EEB844D4}"/>
              </a:ext>
            </a:extLst>
          </p:cNvPr>
          <p:cNvPicPr>
            <a:picLocks noChangeAspect="1"/>
          </p:cNvPicPr>
          <p:nvPr userDrawn="1"/>
        </p:nvPicPr>
        <p:blipFill rotWithShape="1">
          <a:blip r:embed="rId2" cstate="print">
            <a:alphaModFix amt="80000"/>
            <a:extLst>
              <a:ext uri="{28A0092B-C50C-407E-A947-70E740481C1C}">
                <a14:useLocalDpi xmlns:a14="http://schemas.microsoft.com/office/drawing/2010/main"/>
              </a:ext>
            </a:extLst>
          </a:blip>
          <a:srcRect l="24665" t="30560" r="10098" b="17693"/>
          <a:stretch/>
        </p:blipFill>
        <p:spPr>
          <a:xfrm>
            <a:off x="-1" y="0"/>
            <a:ext cx="7763947" cy="6858000"/>
          </a:xfrm>
          <a:prstGeom prst="rect">
            <a:avLst/>
          </a:prstGeom>
          <a:effectLst>
            <a:outerShdw blurRad="317500" dist="38100" dir="2700000" algn="tl" rotWithShape="0">
              <a:schemeClr val="accent1">
                <a:alpha val="15000"/>
              </a:schemeClr>
            </a:outerShdw>
          </a:effectLst>
        </p:spPr>
      </p:pic>
      <p:pic>
        <p:nvPicPr>
          <p:cNvPr id="2" name="Graphic 1">
            <a:extLst>
              <a:ext uri="{FF2B5EF4-FFF2-40B4-BE49-F238E27FC236}">
                <a16:creationId xmlns:a16="http://schemas.microsoft.com/office/drawing/2014/main" id="{324C3898-2680-AA93-617B-7AFFB1475BA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90656" y="6564293"/>
            <a:ext cx="822960" cy="235558"/>
          </a:xfrm>
          <a:prstGeom prst="rect">
            <a:avLst/>
          </a:prstGeom>
        </p:spPr>
      </p:pic>
      <p:sp>
        <p:nvSpPr>
          <p:cNvPr id="3" name="TextBox 2">
            <a:extLst>
              <a:ext uri="{FF2B5EF4-FFF2-40B4-BE49-F238E27FC236}">
                <a16:creationId xmlns:a16="http://schemas.microsoft.com/office/drawing/2014/main" id="{849E56A6-9EAD-7C93-8076-685FCC20925C}"/>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4" name="Slide Number Placeholder 5">
            <a:extLst>
              <a:ext uri="{FF2B5EF4-FFF2-40B4-BE49-F238E27FC236}">
                <a16:creationId xmlns:a16="http://schemas.microsoft.com/office/drawing/2014/main" id="{08C40F7E-2BE0-6383-112F-1959B9E3AC3B}"/>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7" name="Title 6">
            <a:extLst>
              <a:ext uri="{FF2B5EF4-FFF2-40B4-BE49-F238E27FC236}">
                <a16:creationId xmlns:a16="http://schemas.microsoft.com/office/drawing/2014/main" id="{2BCD9468-E7AB-73F2-A084-3759A9BA824B}"/>
              </a:ext>
            </a:extLst>
          </p:cNvPr>
          <p:cNvSpPr>
            <a:spLocks noGrp="1"/>
          </p:cNvSpPr>
          <p:nvPr>
            <p:ph type="title"/>
          </p:nvPr>
        </p:nvSpPr>
        <p:spPr>
          <a:xfrm>
            <a:off x="0" y="421618"/>
            <a:ext cx="12192000" cy="688725"/>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410227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05FAA29-AAE9-A253-50FF-7D29949A81BF}"/>
              </a:ext>
            </a:extLst>
          </p:cNvPr>
          <p:cNvSpPr>
            <a:spLocks noGrp="1"/>
          </p:cNvSpPr>
          <p:nvPr>
            <p:ph type="pic" sz="quarter" idx="10"/>
          </p:nvPr>
        </p:nvSpPr>
        <p:spPr>
          <a:xfrm>
            <a:off x="6854562" y="0"/>
            <a:ext cx="5337438" cy="6858000"/>
          </a:xfrm>
          <a:solidFill>
            <a:schemeClr val="bg1">
              <a:lumMod val="95000"/>
            </a:schemeClr>
          </a:solidFill>
        </p:spPr>
        <p:txBody>
          <a:bodyPr anchor="ctr"/>
          <a:lstStyle>
            <a:lvl1pPr marL="0" indent="0" algn="ctr">
              <a:buNone/>
              <a:defRPr/>
            </a:lvl1pPr>
          </a:lstStyle>
          <a:p>
            <a:endParaRPr lang="en-US"/>
          </a:p>
        </p:txBody>
      </p:sp>
      <p:sp>
        <p:nvSpPr>
          <p:cNvPr id="2" name="Freeform 5">
            <a:extLst>
              <a:ext uri="{FF2B5EF4-FFF2-40B4-BE49-F238E27FC236}">
                <a16:creationId xmlns:a16="http://schemas.microsoft.com/office/drawing/2014/main" id="{0D542CD2-F311-64E4-3F01-5C99438A3F2D}"/>
              </a:ext>
            </a:extLst>
          </p:cNvPr>
          <p:cNvSpPr/>
          <p:nvPr userDrawn="1"/>
        </p:nvSpPr>
        <p:spPr>
          <a:xfrm>
            <a:off x="0" y="-1849"/>
            <a:ext cx="8012523" cy="6859850"/>
          </a:xfrm>
          <a:custGeom>
            <a:avLst/>
            <a:gdLst>
              <a:gd name="connsiteX0" fmla="*/ 0 w 6970088"/>
              <a:gd name="connsiteY0" fmla="*/ 0 h 6491590"/>
              <a:gd name="connsiteX1" fmla="*/ 6970088 w 6970088"/>
              <a:gd name="connsiteY1" fmla="*/ 0 h 6491590"/>
              <a:gd name="connsiteX2" fmla="*/ 6897091 w 6970088"/>
              <a:gd name="connsiteY2" fmla="*/ 215737 h 6491590"/>
              <a:gd name="connsiteX3" fmla="*/ 6438989 w 6970088"/>
              <a:gd name="connsiteY3" fmla="*/ 3245796 h 6491590"/>
              <a:gd name="connsiteX4" fmla="*/ 6897091 w 6970088"/>
              <a:gd name="connsiteY4" fmla="*/ 6275855 h 6491590"/>
              <a:gd name="connsiteX5" fmla="*/ 6970088 w 6970088"/>
              <a:gd name="connsiteY5" fmla="*/ 6491590 h 6491590"/>
              <a:gd name="connsiteX6" fmla="*/ 0 w 6970088"/>
              <a:gd name="connsiteY6" fmla="*/ 6491590 h 6491590"/>
              <a:gd name="connsiteX7" fmla="*/ 0 w 6970088"/>
              <a:gd name="connsiteY7" fmla="*/ 0 h 649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0088" h="6491590">
                <a:moveTo>
                  <a:pt x="0" y="0"/>
                </a:moveTo>
                <a:lnTo>
                  <a:pt x="6970088" y="0"/>
                </a:lnTo>
                <a:lnTo>
                  <a:pt x="6897091" y="215737"/>
                </a:lnTo>
                <a:cubicBezTo>
                  <a:pt x="6599372" y="1172932"/>
                  <a:pt x="6438989" y="2190634"/>
                  <a:pt x="6438989" y="3245796"/>
                </a:cubicBezTo>
                <a:cubicBezTo>
                  <a:pt x="6438989" y="4300958"/>
                  <a:pt x="6599372" y="5318660"/>
                  <a:pt x="6897091" y="6275855"/>
                </a:cubicBezTo>
                <a:lnTo>
                  <a:pt x="6970088" y="6491590"/>
                </a:lnTo>
                <a:lnTo>
                  <a:pt x="0" y="649159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914354"/>
            <a:endParaRPr lang="en-US" sz="2400">
              <a:solidFill>
                <a:srgbClr val="FFFFFF"/>
              </a:solidFill>
              <a:latin typeface="Calibri" panose="020F0502020204030204"/>
            </a:endParaRPr>
          </a:p>
        </p:txBody>
      </p:sp>
      <p:sp>
        <p:nvSpPr>
          <p:cNvPr id="5" name="Title 6">
            <a:extLst>
              <a:ext uri="{FF2B5EF4-FFF2-40B4-BE49-F238E27FC236}">
                <a16:creationId xmlns:a16="http://schemas.microsoft.com/office/drawing/2014/main" id="{9EA7955D-59E2-9E9B-0B63-0C1F4D3C9E7F}"/>
              </a:ext>
            </a:extLst>
          </p:cNvPr>
          <p:cNvSpPr>
            <a:spLocks noGrp="1"/>
          </p:cNvSpPr>
          <p:nvPr>
            <p:ph type="title"/>
          </p:nvPr>
        </p:nvSpPr>
        <p:spPr>
          <a:xfrm>
            <a:off x="480223" y="421618"/>
            <a:ext cx="7240614" cy="688725"/>
          </a:xfrm>
        </p:spPr>
        <p:txBody>
          <a:bodyPr>
            <a:normAutofit/>
          </a:bodyPr>
          <a:lstStyle>
            <a:lvl1pPr algn="l">
              <a:defRPr sz="3600">
                <a:solidFill>
                  <a:schemeClr val="tx2"/>
                </a:solidFill>
                <a:latin typeface="Poppins" pitchFamily="2" charset="77"/>
                <a:cs typeface="Poppins" pitchFamily="2" charset="77"/>
              </a:defRPr>
            </a:lvl1pPr>
          </a:lstStyle>
          <a:p>
            <a:r>
              <a:rPr lang="en-US"/>
              <a:t>Click to edit Master title style</a:t>
            </a:r>
          </a:p>
        </p:txBody>
      </p:sp>
      <p:sp>
        <p:nvSpPr>
          <p:cNvPr id="6" name="Content Placeholder 7">
            <a:extLst>
              <a:ext uri="{FF2B5EF4-FFF2-40B4-BE49-F238E27FC236}">
                <a16:creationId xmlns:a16="http://schemas.microsoft.com/office/drawing/2014/main" id="{2DF2A0F2-A740-C13E-B1B3-D0D86589D5EB}"/>
              </a:ext>
            </a:extLst>
          </p:cNvPr>
          <p:cNvSpPr>
            <a:spLocks noGrp="1"/>
          </p:cNvSpPr>
          <p:nvPr>
            <p:ph sz="quarter" idx="11"/>
          </p:nvPr>
        </p:nvSpPr>
        <p:spPr>
          <a:xfrm>
            <a:off x="480223" y="1276476"/>
            <a:ext cx="6779975" cy="5159906"/>
          </a:xfrm>
        </p:spPr>
        <p:txBody>
          <a:bodyPr>
            <a:normAutofit/>
          </a:bodyPr>
          <a:lstStyle>
            <a:lvl1pPr marL="0" indent="0" algn="l">
              <a:buNone/>
              <a:defRPr sz="2000">
                <a:solidFill>
                  <a:schemeClr val="tx2"/>
                </a:solidFill>
                <a:latin typeface="Poppins" pitchFamily="2" charset="77"/>
                <a:cs typeface="Poppins" pitchFamily="2" charset="77"/>
              </a:defRPr>
            </a:lvl1pPr>
            <a:lvl2pPr algn="l">
              <a:defRPr sz="1800">
                <a:solidFill>
                  <a:schemeClr val="tx2"/>
                </a:solidFill>
                <a:latin typeface="Poppins" pitchFamily="2" charset="77"/>
                <a:cs typeface="Poppins" pitchFamily="2" charset="77"/>
              </a:defRPr>
            </a:lvl2pPr>
            <a:lvl3pPr algn="l">
              <a:defRPr sz="1600">
                <a:solidFill>
                  <a:schemeClr val="tx2"/>
                </a:solidFill>
                <a:latin typeface="Poppins" pitchFamily="2" charset="77"/>
                <a:cs typeface="Poppins" pitchFamily="2" charset="77"/>
              </a:defRPr>
            </a:lvl3pPr>
            <a:lvl4pPr algn="l">
              <a:defRPr sz="1400">
                <a:solidFill>
                  <a:schemeClr val="tx2"/>
                </a:solidFill>
                <a:latin typeface="Poppins" pitchFamily="2" charset="77"/>
                <a:cs typeface="Poppins" pitchFamily="2" charset="77"/>
              </a:defRPr>
            </a:lvl4pPr>
            <a:lvl5pPr algn="l">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7AD7CFFB-538C-8041-2A16-0C7950329168}"/>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F872ADA6-4189-1D59-5FB2-2DCBA5B832DB}"/>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pic>
        <p:nvPicPr>
          <p:cNvPr id="9" name="Graphic 8">
            <a:extLst>
              <a:ext uri="{FF2B5EF4-FFF2-40B4-BE49-F238E27FC236}">
                <a16:creationId xmlns:a16="http://schemas.microsoft.com/office/drawing/2014/main" id="{388474D3-96F5-DD02-6CB5-455500A8FAA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Tree>
    <p:extLst>
      <p:ext uri="{BB962C8B-B14F-4D97-AF65-F5344CB8AC3E}">
        <p14:creationId xmlns:p14="http://schemas.microsoft.com/office/powerpoint/2010/main" val="2995445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05FAA29-AAE9-A253-50FF-7D29949A81BF}"/>
              </a:ext>
            </a:extLst>
          </p:cNvPr>
          <p:cNvSpPr>
            <a:spLocks noGrp="1"/>
          </p:cNvSpPr>
          <p:nvPr>
            <p:ph type="pic" sz="quarter" idx="10"/>
          </p:nvPr>
        </p:nvSpPr>
        <p:spPr>
          <a:xfrm>
            <a:off x="0" y="0"/>
            <a:ext cx="5337438" cy="6858000"/>
          </a:xfrm>
          <a:solidFill>
            <a:schemeClr val="bg1">
              <a:lumMod val="95000"/>
            </a:schemeClr>
          </a:solidFill>
        </p:spPr>
        <p:txBody>
          <a:bodyPr anchor="ctr"/>
          <a:lstStyle>
            <a:lvl1pPr marL="0" indent="0" algn="ctr">
              <a:buNone/>
              <a:defRPr/>
            </a:lvl1pPr>
          </a:lstStyle>
          <a:p>
            <a:endParaRPr lang="en-US"/>
          </a:p>
        </p:txBody>
      </p:sp>
      <p:sp>
        <p:nvSpPr>
          <p:cNvPr id="2" name="Freeform 5">
            <a:extLst>
              <a:ext uri="{FF2B5EF4-FFF2-40B4-BE49-F238E27FC236}">
                <a16:creationId xmlns:a16="http://schemas.microsoft.com/office/drawing/2014/main" id="{0D542CD2-F311-64E4-3F01-5C99438A3F2D}"/>
              </a:ext>
            </a:extLst>
          </p:cNvPr>
          <p:cNvSpPr/>
          <p:nvPr userDrawn="1"/>
        </p:nvSpPr>
        <p:spPr>
          <a:xfrm flipH="1">
            <a:off x="4100530" y="-1849"/>
            <a:ext cx="8012523" cy="6859850"/>
          </a:xfrm>
          <a:custGeom>
            <a:avLst/>
            <a:gdLst>
              <a:gd name="connsiteX0" fmla="*/ 0 w 6970088"/>
              <a:gd name="connsiteY0" fmla="*/ 0 h 6491590"/>
              <a:gd name="connsiteX1" fmla="*/ 6970088 w 6970088"/>
              <a:gd name="connsiteY1" fmla="*/ 0 h 6491590"/>
              <a:gd name="connsiteX2" fmla="*/ 6897091 w 6970088"/>
              <a:gd name="connsiteY2" fmla="*/ 215737 h 6491590"/>
              <a:gd name="connsiteX3" fmla="*/ 6438989 w 6970088"/>
              <a:gd name="connsiteY3" fmla="*/ 3245796 h 6491590"/>
              <a:gd name="connsiteX4" fmla="*/ 6897091 w 6970088"/>
              <a:gd name="connsiteY4" fmla="*/ 6275855 h 6491590"/>
              <a:gd name="connsiteX5" fmla="*/ 6970088 w 6970088"/>
              <a:gd name="connsiteY5" fmla="*/ 6491590 h 6491590"/>
              <a:gd name="connsiteX6" fmla="*/ 0 w 6970088"/>
              <a:gd name="connsiteY6" fmla="*/ 6491590 h 6491590"/>
              <a:gd name="connsiteX7" fmla="*/ 0 w 6970088"/>
              <a:gd name="connsiteY7" fmla="*/ 0 h 649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0088" h="6491590">
                <a:moveTo>
                  <a:pt x="0" y="0"/>
                </a:moveTo>
                <a:lnTo>
                  <a:pt x="6970088" y="0"/>
                </a:lnTo>
                <a:lnTo>
                  <a:pt x="6897091" y="215737"/>
                </a:lnTo>
                <a:cubicBezTo>
                  <a:pt x="6599372" y="1172932"/>
                  <a:pt x="6438989" y="2190634"/>
                  <a:pt x="6438989" y="3245796"/>
                </a:cubicBezTo>
                <a:cubicBezTo>
                  <a:pt x="6438989" y="4300958"/>
                  <a:pt x="6599372" y="5318660"/>
                  <a:pt x="6897091" y="6275855"/>
                </a:cubicBezTo>
                <a:lnTo>
                  <a:pt x="6970088" y="6491590"/>
                </a:lnTo>
                <a:lnTo>
                  <a:pt x="0" y="649159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914354"/>
            <a:endParaRPr lang="en-US" sz="2400">
              <a:solidFill>
                <a:srgbClr val="FFFFFF"/>
              </a:solidFill>
              <a:latin typeface="Calibri" panose="020F0502020204030204"/>
            </a:endParaRPr>
          </a:p>
        </p:txBody>
      </p:sp>
      <p:sp>
        <p:nvSpPr>
          <p:cNvPr id="5" name="Title 6">
            <a:extLst>
              <a:ext uri="{FF2B5EF4-FFF2-40B4-BE49-F238E27FC236}">
                <a16:creationId xmlns:a16="http://schemas.microsoft.com/office/drawing/2014/main" id="{9EA7955D-59E2-9E9B-0B63-0C1F4D3C9E7F}"/>
              </a:ext>
            </a:extLst>
          </p:cNvPr>
          <p:cNvSpPr>
            <a:spLocks noGrp="1"/>
          </p:cNvSpPr>
          <p:nvPr>
            <p:ph type="title"/>
          </p:nvPr>
        </p:nvSpPr>
        <p:spPr>
          <a:xfrm>
            <a:off x="4951386" y="421618"/>
            <a:ext cx="7240614" cy="688725"/>
          </a:xfrm>
        </p:spPr>
        <p:txBody>
          <a:bodyPr>
            <a:normAutofit/>
          </a:bodyPr>
          <a:lstStyle>
            <a:lvl1pPr algn="l">
              <a:defRPr sz="3600">
                <a:solidFill>
                  <a:schemeClr val="tx2"/>
                </a:solidFill>
                <a:latin typeface="Poppins" pitchFamily="2" charset="77"/>
                <a:cs typeface="Poppins" pitchFamily="2" charset="77"/>
              </a:defRPr>
            </a:lvl1pPr>
          </a:lstStyle>
          <a:p>
            <a:r>
              <a:rPr lang="en-US"/>
              <a:t>Click to edit Master title style</a:t>
            </a:r>
          </a:p>
        </p:txBody>
      </p:sp>
      <p:sp>
        <p:nvSpPr>
          <p:cNvPr id="6" name="Content Placeholder 7">
            <a:extLst>
              <a:ext uri="{FF2B5EF4-FFF2-40B4-BE49-F238E27FC236}">
                <a16:creationId xmlns:a16="http://schemas.microsoft.com/office/drawing/2014/main" id="{2DF2A0F2-A740-C13E-B1B3-D0D86589D5EB}"/>
              </a:ext>
            </a:extLst>
          </p:cNvPr>
          <p:cNvSpPr>
            <a:spLocks noGrp="1"/>
          </p:cNvSpPr>
          <p:nvPr>
            <p:ph sz="quarter" idx="11"/>
          </p:nvPr>
        </p:nvSpPr>
        <p:spPr>
          <a:xfrm>
            <a:off x="4951386" y="1276476"/>
            <a:ext cx="6779975" cy="5159906"/>
          </a:xfrm>
        </p:spPr>
        <p:txBody>
          <a:bodyPr>
            <a:normAutofit/>
          </a:bodyPr>
          <a:lstStyle>
            <a:lvl1pPr marL="0" indent="0" algn="l">
              <a:buNone/>
              <a:defRPr sz="2000">
                <a:solidFill>
                  <a:schemeClr val="tx2"/>
                </a:solidFill>
                <a:latin typeface="Poppins" pitchFamily="2" charset="77"/>
                <a:cs typeface="Poppins" pitchFamily="2" charset="77"/>
              </a:defRPr>
            </a:lvl1pPr>
            <a:lvl2pPr algn="l">
              <a:defRPr sz="1800">
                <a:solidFill>
                  <a:schemeClr val="tx2"/>
                </a:solidFill>
                <a:latin typeface="Poppins" pitchFamily="2" charset="77"/>
                <a:cs typeface="Poppins" pitchFamily="2" charset="77"/>
              </a:defRPr>
            </a:lvl2pPr>
            <a:lvl3pPr algn="l">
              <a:defRPr sz="1600">
                <a:solidFill>
                  <a:schemeClr val="tx2"/>
                </a:solidFill>
                <a:latin typeface="Poppins" pitchFamily="2" charset="77"/>
                <a:cs typeface="Poppins" pitchFamily="2" charset="77"/>
              </a:defRPr>
            </a:lvl3pPr>
            <a:lvl4pPr algn="l">
              <a:defRPr sz="1400">
                <a:solidFill>
                  <a:schemeClr val="tx2"/>
                </a:solidFill>
                <a:latin typeface="Poppins" pitchFamily="2" charset="77"/>
                <a:cs typeface="Poppins" pitchFamily="2" charset="77"/>
              </a:defRPr>
            </a:lvl4pPr>
            <a:lvl5pPr algn="l">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7AD7CFFB-538C-8041-2A16-0C7950329168}"/>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F872ADA6-4189-1D59-5FB2-2DCBA5B832DB}"/>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pic>
        <p:nvPicPr>
          <p:cNvPr id="9" name="Graphic 8">
            <a:extLst>
              <a:ext uri="{FF2B5EF4-FFF2-40B4-BE49-F238E27FC236}">
                <a16:creationId xmlns:a16="http://schemas.microsoft.com/office/drawing/2014/main" id="{388474D3-96F5-DD02-6CB5-455500A8FAA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Tree>
    <p:extLst>
      <p:ext uri="{BB962C8B-B14F-4D97-AF65-F5344CB8AC3E}">
        <p14:creationId xmlns:p14="http://schemas.microsoft.com/office/powerpoint/2010/main" val="3841871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ll Left Box 4&quo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9776FC-8E88-1C4D-B842-81A300C08A48}"/>
              </a:ext>
            </a:extLst>
          </p:cNvPr>
          <p:cNvSpPr/>
          <p:nvPr userDrawn="1"/>
        </p:nvSpPr>
        <p:spPr>
          <a:xfrm>
            <a:off x="1" y="2"/>
            <a:ext cx="4876800" cy="6857998"/>
          </a:xfrm>
          <a:prstGeom prst="rect">
            <a:avLst/>
          </a:prstGeom>
          <a:solidFill>
            <a:srgbClr val="E0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061772-ECE9-BE46-B894-A032DE07602A}"/>
              </a:ext>
            </a:extLst>
          </p:cNvPr>
          <p:cNvSpPr>
            <a:spLocks noGrp="1"/>
          </p:cNvSpPr>
          <p:nvPr userDrawn="1">
            <p:ph type="title" hasCustomPrompt="1"/>
          </p:nvPr>
        </p:nvSpPr>
        <p:spPr>
          <a:xfrm>
            <a:off x="5242560" y="65316"/>
            <a:ext cx="6949440" cy="1156635"/>
          </a:xfrm>
        </p:spPr>
        <p:txBody>
          <a:bodyPr/>
          <a:lstStyle>
            <a:lvl1pPr algn="l">
              <a:defRPr/>
            </a:lvl1pPr>
          </a:lstStyle>
          <a:p>
            <a:r>
              <a:rPr lang="en-US"/>
              <a:t>Title: Poppins, 32pt, dark gray</a:t>
            </a:r>
          </a:p>
        </p:txBody>
      </p:sp>
      <p:sp>
        <p:nvSpPr>
          <p:cNvPr id="5" name="Text Placeholder 4">
            <a:extLst>
              <a:ext uri="{FF2B5EF4-FFF2-40B4-BE49-F238E27FC236}">
                <a16:creationId xmlns:a16="http://schemas.microsoft.com/office/drawing/2014/main" id="{55689A4D-7C24-F044-A1E6-43018B467723}"/>
              </a:ext>
            </a:extLst>
          </p:cNvPr>
          <p:cNvSpPr>
            <a:spLocks noGrp="1"/>
          </p:cNvSpPr>
          <p:nvPr userDrawn="1">
            <p:ph type="body" sz="quarter" idx="14"/>
          </p:nvPr>
        </p:nvSpPr>
        <p:spPr>
          <a:xfrm>
            <a:off x="5242560" y="1470476"/>
            <a:ext cx="6583680" cy="469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95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8C00F3-40FD-BA62-4C0B-5A9233308786}"/>
              </a:ext>
            </a:extLst>
          </p:cNvPr>
          <p:cNvSpPr/>
          <p:nvPr userDrawn="1"/>
        </p:nvSpPr>
        <p:spPr>
          <a:xfrm>
            <a:off x="0" y="0"/>
            <a:ext cx="12192000" cy="6858000"/>
          </a:xfrm>
          <a:prstGeom prst="rect">
            <a:avLst/>
          </a:prstGeom>
          <a:solidFill>
            <a:schemeClr val="tx2">
              <a:alpha val="9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1">
            <a:extLst>
              <a:ext uri="{FF2B5EF4-FFF2-40B4-BE49-F238E27FC236}">
                <a16:creationId xmlns:a16="http://schemas.microsoft.com/office/drawing/2014/main" id="{335ED27F-CBF8-5563-099F-F136D4E53CD0}"/>
              </a:ext>
            </a:extLst>
          </p:cNvPr>
          <p:cNvSpPr>
            <a:spLocks noChangeArrowheads="1"/>
          </p:cNvSpPr>
          <p:nvPr userDrawn="1"/>
        </p:nvSpPr>
        <p:spPr bwMode="auto">
          <a:xfrm>
            <a:off x="4574268" y="0"/>
            <a:ext cx="7617731" cy="4844716"/>
          </a:xfrm>
          <a:custGeom>
            <a:avLst/>
            <a:gdLst>
              <a:gd name="T0" fmla="*/ 15590 w 16668"/>
              <a:gd name="T1" fmla="*/ 10599 h 10600"/>
              <a:gd name="T2" fmla="*/ 15590 w 16668"/>
              <a:gd name="T3" fmla="*/ 10599 h 10600"/>
              <a:gd name="T4" fmla="*/ 16667 w 16668"/>
              <a:gd name="T5" fmla="*/ 10558 h 10600"/>
              <a:gd name="T6" fmla="*/ 16667 w 16668"/>
              <a:gd name="T7" fmla="*/ 0 h 10600"/>
              <a:gd name="T8" fmla="*/ 0 w 16668"/>
              <a:gd name="T9" fmla="*/ 0 h 10600"/>
              <a:gd name="T10" fmla="*/ 15590 w 16668"/>
              <a:gd name="T11" fmla="*/ 10599 h 10600"/>
            </a:gdLst>
            <a:ahLst/>
            <a:cxnLst>
              <a:cxn ang="0">
                <a:pos x="T0" y="T1"/>
              </a:cxn>
              <a:cxn ang="0">
                <a:pos x="T2" y="T3"/>
              </a:cxn>
              <a:cxn ang="0">
                <a:pos x="T4" y="T5"/>
              </a:cxn>
              <a:cxn ang="0">
                <a:pos x="T6" y="T7"/>
              </a:cxn>
              <a:cxn ang="0">
                <a:pos x="T8" y="T9"/>
              </a:cxn>
              <a:cxn ang="0">
                <a:pos x="T10" y="T11"/>
              </a:cxn>
            </a:cxnLst>
            <a:rect l="0" t="0" r="r" b="b"/>
            <a:pathLst>
              <a:path w="16668" h="10600">
                <a:moveTo>
                  <a:pt x="15590" y="10599"/>
                </a:moveTo>
                <a:lnTo>
                  <a:pt x="15590" y="10599"/>
                </a:lnTo>
                <a:cubicBezTo>
                  <a:pt x="15941" y="10599"/>
                  <a:pt x="16313" y="10579"/>
                  <a:pt x="16667" y="10558"/>
                </a:cubicBezTo>
                <a:cubicBezTo>
                  <a:pt x="16667" y="0"/>
                  <a:pt x="16667" y="0"/>
                  <a:pt x="16667" y="0"/>
                </a:cubicBezTo>
                <a:cubicBezTo>
                  <a:pt x="0" y="0"/>
                  <a:pt x="0" y="0"/>
                  <a:pt x="0" y="0"/>
                </a:cubicBezTo>
                <a:cubicBezTo>
                  <a:pt x="2463" y="6210"/>
                  <a:pt x="8509" y="10599"/>
                  <a:pt x="15590" y="10599"/>
                </a:cubicBezTo>
              </a:path>
            </a:pathLst>
          </a:custGeom>
          <a:solidFill>
            <a:schemeClr val="tx2"/>
          </a:solidFill>
          <a:ln>
            <a:noFill/>
          </a:ln>
          <a:effectLst/>
        </p:spPr>
        <p:txBody>
          <a:bodyPr wrap="none" anchor="ctr"/>
          <a:lstStyle/>
          <a:p>
            <a:endParaRPr lang="en-US"/>
          </a:p>
        </p:txBody>
      </p:sp>
      <p:sp>
        <p:nvSpPr>
          <p:cNvPr id="8" name="Freeform 2">
            <a:extLst>
              <a:ext uri="{FF2B5EF4-FFF2-40B4-BE49-F238E27FC236}">
                <a16:creationId xmlns:a16="http://schemas.microsoft.com/office/drawing/2014/main" id="{E838259A-B11E-2012-4255-49878FE44168}"/>
              </a:ext>
            </a:extLst>
          </p:cNvPr>
          <p:cNvSpPr>
            <a:spLocks noChangeArrowheads="1"/>
          </p:cNvSpPr>
          <p:nvPr userDrawn="1"/>
        </p:nvSpPr>
        <p:spPr bwMode="auto">
          <a:xfrm>
            <a:off x="0" y="910724"/>
            <a:ext cx="7748337" cy="5947276"/>
          </a:xfrm>
          <a:custGeom>
            <a:avLst/>
            <a:gdLst>
              <a:gd name="T0" fmla="*/ 850 w 17206"/>
              <a:gd name="T1" fmla="*/ 0 h 13209"/>
              <a:gd name="T2" fmla="*/ 850 w 17206"/>
              <a:gd name="T3" fmla="*/ 0 h 13209"/>
              <a:gd name="T4" fmla="*/ 0 w 17206"/>
              <a:gd name="T5" fmla="*/ 20 h 13209"/>
              <a:gd name="T6" fmla="*/ 0 w 17206"/>
              <a:gd name="T7" fmla="*/ 13208 h 13209"/>
              <a:gd name="T8" fmla="*/ 17205 w 17206"/>
              <a:gd name="T9" fmla="*/ 13208 h 13209"/>
              <a:gd name="T10" fmla="*/ 850 w 17206"/>
              <a:gd name="T11" fmla="*/ 0 h 13209"/>
            </a:gdLst>
            <a:ahLst/>
            <a:cxnLst>
              <a:cxn ang="0">
                <a:pos x="T0" y="T1"/>
              </a:cxn>
              <a:cxn ang="0">
                <a:pos x="T2" y="T3"/>
              </a:cxn>
              <a:cxn ang="0">
                <a:pos x="T4" y="T5"/>
              </a:cxn>
              <a:cxn ang="0">
                <a:pos x="T6" y="T7"/>
              </a:cxn>
              <a:cxn ang="0">
                <a:pos x="T8" y="T9"/>
              </a:cxn>
              <a:cxn ang="0">
                <a:pos x="T10" y="T11"/>
              </a:cxn>
            </a:cxnLst>
            <a:rect l="0" t="0" r="r" b="b"/>
            <a:pathLst>
              <a:path w="17206" h="13209">
                <a:moveTo>
                  <a:pt x="850" y="0"/>
                </a:moveTo>
                <a:lnTo>
                  <a:pt x="850" y="0"/>
                </a:lnTo>
                <a:cubicBezTo>
                  <a:pt x="559" y="0"/>
                  <a:pt x="269" y="0"/>
                  <a:pt x="0" y="20"/>
                </a:cubicBezTo>
                <a:cubicBezTo>
                  <a:pt x="0" y="13208"/>
                  <a:pt x="0" y="13208"/>
                  <a:pt x="0" y="13208"/>
                </a:cubicBezTo>
                <a:cubicBezTo>
                  <a:pt x="17205" y="13208"/>
                  <a:pt x="17205" y="13208"/>
                  <a:pt x="17205" y="13208"/>
                </a:cubicBezTo>
                <a:cubicBezTo>
                  <a:pt x="15591" y="5652"/>
                  <a:pt x="8883" y="0"/>
                  <a:pt x="850" y="0"/>
                </a:cubicBezTo>
              </a:path>
            </a:pathLst>
          </a:custGeom>
          <a:solidFill>
            <a:schemeClr val="tx2"/>
          </a:solidFill>
          <a:ln>
            <a:noFill/>
          </a:ln>
          <a:effectLst/>
        </p:spPr>
        <p:txBody>
          <a:bodyPr wrap="none" anchor="ctr"/>
          <a:lstStyle/>
          <a:p>
            <a:endParaRPr lang="en-US"/>
          </a:p>
        </p:txBody>
      </p:sp>
      <p:sp>
        <p:nvSpPr>
          <p:cNvPr id="2" name="Title 1">
            <a:extLst>
              <a:ext uri="{FF2B5EF4-FFF2-40B4-BE49-F238E27FC236}">
                <a16:creationId xmlns:a16="http://schemas.microsoft.com/office/drawing/2014/main" id="{21B85E73-5CDF-6E16-9778-510C4D600AEB}"/>
              </a:ext>
            </a:extLst>
          </p:cNvPr>
          <p:cNvSpPr>
            <a:spLocks noGrp="1"/>
          </p:cNvSpPr>
          <p:nvPr>
            <p:ph type="title"/>
          </p:nvPr>
        </p:nvSpPr>
        <p:spPr>
          <a:xfrm>
            <a:off x="-1" y="2766218"/>
            <a:ext cx="12191999" cy="1325563"/>
          </a:xfrm>
        </p:spPr>
        <p:txBody>
          <a:bodyPr>
            <a:normAutofit/>
          </a:bodyPr>
          <a:lstStyle>
            <a:lvl1pPr algn="ctr">
              <a:defRPr sz="3600">
                <a:solidFill>
                  <a:schemeClr val="bg1"/>
                </a:solidFill>
                <a:latin typeface="Poppins" pitchFamily="2" charset="77"/>
                <a:cs typeface="Poppins" pitchFamily="2" charset="77"/>
              </a:defRPr>
            </a:lvl1pPr>
          </a:lstStyle>
          <a:p>
            <a:r>
              <a:rPr lang="en-US"/>
              <a:t>Click to edit Master title style</a:t>
            </a:r>
          </a:p>
        </p:txBody>
      </p:sp>
      <p:sp>
        <p:nvSpPr>
          <p:cNvPr id="9" name="TextBox 8">
            <a:extLst>
              <a:ext uri="{FF2B5EF4-FFF2-40B4-BE49-F238E27FC236}">
                <a16:creationId xmlns:a16="http://schemas.microsoft.com/office/drawing/2014/main" id="{635E61FD-74E1-3A86-62A3-66E2DABE3B5A}"/>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10" name="Slide Number Placeholder 5">
            <a:extLst>
              <a:ext uri="{FF2B5EF4-FFF2-40B4-BE49-F238E27FC236}">
                <a16:creationId xmlns:a16="http://schemas.microsoft.com/office/drawing/2014/main" id="{687F282C-6D82-7DA0-0C00-807161B4D25D}"/>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67">
              <a:solidFill>
                <a:schemeClr val="bg1"/>
              </a:solidFill>
              <a:latin typeface="Poppins" pitchFamily="2" charset="77"/>
              <a:cs typeface="Poppins" pitchFamily="2" charset="77"/>
            </a:endParaRPr>
          </a:p>
        </p:txBody>
      </p:sp>
      <p:pic>
        <p:nvPicPr>
          <p:cNvPr id="11" name="Graphic 10">
            <a:extLst>
              <a:ext uri="{FF2B5EF4-FFF2-40B4-BE49-F238E27FC236}">
                <a16:creationId xmlns:a16="http://schemas.microsoft.com/office/drawing/2014/main" id="{E8E8DFBF-4564-6940-8C5E-27F4DA08874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Tree>
    <p:extLst>
      <p:ext uri="{BB962C8B-B14F-4D97-AF65-F5344CB8AC3E}">
        <p14:creationId xmlns:p14="http://schemas.microsoft.com/office/powerpoint/2010/main" val="3673054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Dark Turquo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E35F72-6AD2-AF7C-A851-6C2B05C68B7E}"/>
              </a:ext>
            </a:extLst>
          </p:cNvPr>
          <p:cNvSpPr/>
          <p:nvPr userDrawn="1"/>
        </p:nvSpPr>
        <p:spPr>
          <a:xfrm>
            <a:off x="0" y="0"/>
            <a:ext cx="12192000" cy="6858000"/>
          </a:xfrm>
          <a:prstGeom prst="rect">
            <a:avLst/>
          </a:prstGeom>
          <a:solidFill>
            <a:schemeClr val="accent4">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1">
            <a:extLst>
              <a:ext uri="{FF2B5EF4-FFF2-40B4-BE49-F238E27FC236}">
                <a16:creationId xmlns:a16="http://schemas.microsoft.com/office/drawing/2014/main" id="{FE27DCC5-D653-CAC5-F6DF-DE612385C99D}"/>
              </a:ext>
            </a:extLst>
          </p:cNvPr>
          <p:cNvSpPr>
            <a:spLocks noChangeArrowheads="1"/>
          </p:cNvSpPr>
          <p:nvPr userDrawn="1"/>
        </p:nvSpPr>
        <p:spPr bwMode="auto">
          <a:xfrm>
            <a:off x="4574268" y="0"/>
            <a:ext cx="7617731" cy="4844716"/>
          </a:xfrm>
          <a:custGeom>
            <a:avLst/>
            <a:gdLst>
              <a:gd name="T0" fmla="*/ 15590 w 16668"/>
              <a:gd name="T1" fmla="*/ 10599 h 10600"/>
              <a:gd name="T2" fmla="*/ 15590 w 16668"/>
              <a:gd name="T3" fmla="*/ 10599 h 10600"/>
              <a:gd name="T4" fmla="*/ 16667 w 16668"/>
              <a:gd name="T5" fmla="*/ 10558 h 10600"/>
              <a:gd name="T6" fmla="*/ 16667 w 16668"/>
              <a:gd name="T7" fmla="*/ 0 h 10600"/>
              <a:gd name="T8" fmla="*/ 0 w 16668"/>
              <a:gd name="T9" fmla="*/ 0 h 10600"/>
              <a:gd name="T10" fmla="*/ 15590 w 16668"/>
              <a:gd name="T11" fmla="*/ 10599 h 10600"/>
            </a:gdLst>
            <a:ahLst/>
            <a:cxnLst>
              <a:cxn ang="0">
                <a:pos x="T0" y="T1"/>
              </a:cxn>
              <a:cxn ang="0">
                <a:pos x="T2" y="T3"/>
              </a:cxn>
              <a:cxn ang="0">
                <a:pos x="T4" y="T5"/>
              </a:cxn>
              <a:cxn ang="0">
                <a:pos x="T6" y="T7"/>
              </a:cxn>
              <a:cxn ang="0">
                <a:pos x="T8" y="T9"/>
              </a:cxn>
              <a:cxn ang="0">
                <a:pos x="T10" y="T11"/>
              </a:cxn>
            </a:cxnLst>
            <a:rect l="0" t="0" r="r" b="b"/>
            <a:pathLst>
              <a:path w="16668" h="10600">
                <a:moveTo>
                  <a:pt x="15590" y="10599"/>
                </a:moveTo>
                <a:lnTo>
                  <a:pt x="15590" y="10599"/>
                </a:lnTo>
                <a:cubicBezTo>
                  <a:pt x="15941" y="10599"/>
                  <a:pt x="16313" y="10579"/>
                  <a:pt x="16667" y="10558"/>
                </a:cubicBezTo>
                <a:cubicBezTo>
                  <a:pt x="16667" y="0"/>
                  <a:pt x="16667" y="0"/>
                  <a:pt x="16667" y="0"/>
                </a:cubicBezTo>
                <a:cubicBezTo>
                  <a:pt x="0" y="0"/>
                  <a:pt x="0" y="0"/>
                  <a:pt x="0" y="0"/>
                </a:cubicBezTo>
                <a:cubicBezTo>
                  <a:pt x="2463" y="6210"/>
                  <a:pt x="8509" y="10599"/>
                  <a:pt x="15590" y="10599"/>
                </a:cubicBezTo>
              </a:path>
            </a:pathLst>
          </a:custGeom>
          <a:solidFill>
            <a:schemeClr val="accent4"/>
          </a:solidFill>
          <a:ln>
            <a:noFill/>
          </a:ln>
          <a:effectLst/>
        </p:spPr>
        <p:txBody>
          <a:bodyPr wrap="none" anchor="ctr"/>
          <a:lstStyle/>
          <a:p>
            <a:endParaRPr lang="en-US"/>
          </a:p>
        </p:txBody>
      </p:sp>
      <p:sp>
        <p:nvSpPr>
          <p:cNvPr id="5" name="Freeform 2">
            <a:extLst>
              <a:ext uri="{FF2B5EF4-FFF2-40B4-BE49-F238E27FC236}">
                <a16:creationId xmlns:a16="http://schemas.microsoft.com/office/drawing/2014/main" id="{957C1550-7EA2-299B-0B90-91D34959EFEE}"/>
              </a:ext>
            </a:extLst>
          </p:cNvPr>
          <p:cNvSpPr>
            <a:spLocks noChangeArrowheads="1"/>
          </p:cNvSpPr>
          <p:nvPr userDrawn="1"/>
        </p:nvSpPr>
        <p:spPr bwMode="auto">
          <a:xfrm>
            <a:off x="0" y="910724"/>
            <a:ext cx="7748337" cy="5947276"/>
          </a:xfrm>
          <a:custGeom>
            <a:avLst/>
            <a:gdLst>
              <a:gd name="T0" fmla="*/ 850 w 17206"/>
              <a:gd name="T1" fmla="*/ 0 h 13209"/>
              <a:gd name="T2" fmla="*/ 850 w 17206"/>
              <a:gd name="T3" fmla="*/ 0 h 13209"/>
              <a:gd name="T4" fmla="*/ 0 w 17206"/>
              <a:gd name="T5" fmla="*/ 20 h 13209"/>
              <a:gd name="T6" fmla="*/ 0 w 17206"/>
              <a:gd name="T7" fmla="*/ 13208 h 13209"/>
              <a:gd name="T8" fmla="*/ 17205 w 17206"/>
              <a:gd name="T9" fmla="*/ 13208 h 13209"/>
              <a:gd name="T10" fmla="*/ 850 w 17206"/>
              <a:gd name="T11" fmla="*/ 0 h 13209"/>
            </a:gdLst>
            <a:ahLst/>
            <a:cxnLst>
              <a:cxn ang="0">
                <a:pos x="T0" y="T1"/>
              </a:cxn>
              <a:cxn ang="0">
                <a:pos x="T2" y="T3"/>
              </a:cxn>
              <a:cxn ang="0">
                <a:pos x="T4" y="T5"/>
              </a:cxn>
              <a:cxn ang="0">
                <a:pos x="T6" y="T7"/>
              </a:cxn>
              <a:cxn ang="0">
                <a:pos x="T8" y="T9"/>
              </a:cxn>
              <a:cxn ang="0">
                <a:pos x="T10" y="T11"/>
              </a:cxn>
            </a:cxnLst>
            <a:rect l="0" t="0" r="r" b="b"/>
            <a:pathLst>
              <a:path w="17206" h="13209">
                <a:moveTo>
                  <a:pt x="850" y="0"/>
                </a:moveTo>
                <a:lnTo>
                  <a:pt x="850" y="0"/>
                </a:lnTo>
                <a:cubicBezTo>
                  <a:pt x="559" y="0"/>
                  <a:pt x="269" y="0"/>
                  <a:pt x="0" y="20"/>
                </a:cubicBezTo>
                <a:cubicBezTo>
                  <a:pt x="0" y="13208"/>
                  <a:pt x="0" y="13208"/>
                  <a:pt x="0" y="13208"/>
                </a:cubicBezTo>
                <a:cubicBezTo>
                  <a:pt x="17205" y="13208"/>
                  <a:pt x="17205" y="13208"/>
                  <a:pt x="17205" y="13208"/>
                </a:cubicBezTo>
                <a:cubicBezTo>
                  <a:pt x="15591" y="5652"/>
                  <a:pt x="8883" y="0"/>
                  <a:pt x="850" y="0"/>
                </a:cubicBezTo>
              </a:path>
            </a:pathLst>
          </a:custGeom>
          <a:solidFill>
            <a:schemeClr val="accent4"/>
          </a:solidFill>
          <a:ln>
            <a:noFill/>
          </a:ln>
          <a:effectLst/>
        </p:spPr>
        <p:txBody>
          <a:bodyPr wrap="none" anchor="ctr"/>
          <a:lstStyle/>
          <a:p>
            <a:endParaRPr lang="en-US"/>
          </a:p>
        </p:txBody>
      </p:sp>
      <p:sp>
        <p:nvSpPr>
          <p:cNvPr id="2" name="Title 1">
            <a:extLst>
              <a:ext uri="{FF2B5EF4-FFF2-40B4-BE49-F238E27FC236}">
                <a16:creationId xmlns:a16="http://schemas.microsoft.com/office/drawing/2014/main" id="{21B85E73-5CDF-6E16-9778-510C4D600AEB}"/>
              </a:ext>
            </a:extLst>
          </p:cNvPr>
          <p:cNvSpPr>
            <a:spLocks noGrp="1"/>
          </p:cNvSpPr>
          <p:nvPr>
            <p:ph type="title"/>
          </p:nvPr>
        </p:nvSpPr>
        <p:spPr>
          <a:xfrm>
            <a:off x="-1" y="2766218"/>
            <a:ext cx="12191999" cy="1325563"/>
          </a:xfrm>
        </p:spPr>
        <p:txBody>
          <a:bodyPr>
            <a:normAutofit/>
          </a:bodyPr>
          <a:lstStyle>
            <a:lvl1pPr algn="ctr">
              <a:defRPr sz="3600">
                <a:solidFill>
                  <a:schemeClr val="bg1"/>
                </a:solidFill>
                <a:latin typeface="Poppins" pitchFamily="2" charset="77"/>
                <a:cs typeface="Poppins" pitchFamily="2" charset="77"/>
              </a:defRPr>
            </a:lvl1pPr>
          </a:lstStyle>
          <a:p>
            <a:r>
              <a:rPr lang="en-US"/>
              <a:t>Click to edit Master title style</a:t>
            </a:r>
          </a:p>
        </p:txBody>
      </p:sp>
      <p:sp>
        <p:nvSpPr>
          <p:cNvPr id="9" name="TextBox 8">
            <a:extLst>
              <a:ext uri="{FF2B5EF4-FFF2-40B4-BE49-F238E27FC236}">
                <a16:creationId xmlns:a16="http://schemas.microsoft.com/office/drawing/2014/main" id="{635E61FD-74E1-3A86-62A3-66E2DABE3B5A}"/>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10" name="Slide Number Placeholder 5">
            <a:extLst>
              <a:ext uri="{FF2B5EF4-FFF2-40B4-BE49-F238E27FC236}">
                <a16:creationId xmlns:a16="http://schemas.microsoft.com/office/drawing/2014/main" id="{687F282C-6D82-7DA0-0C00-807161B4D25D}"/>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67">
              <a:solidFill>
                <a:schemeClr val="bg1"/>
              </a:solidFill>
              <a:latin typeface="Poppins" pitchFamily="2" charset="77"/>
              <a:cs typeface="Poppins" pitchFamily="2" charset="77"/>
            </a:endParaRPr>
          </a:p>
        </p:txBody>
      </p:sp>
      <p:pic>
        <p:nvPicPr>
          <p:cNvPr id="11" name="Graphic 10">
            <a:extLst>
              <a:ext uri="{FF2B5EF4-FFF2-40B4-BE49-F238E27FC236}">
                <a16:creationId xmlns:a16="http://schemas.microsoft.com/office/drawing/2014/main" id="{E8E8DFBF-4564-6940-8C5E-27F4DA08874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Tree>
    <p:extLst>
      <p:ext uri="{BB962C8B-B14F-4D97-AF65-F5344CB8AC3E}">
        <p14:creationId xmlns:p14="http://schemas.microsoft.com/office/powerpoint/2010/main" val="3555615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Dark Burgund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B4EA9E-3ACE-593B-DB72-1DEB3429780D}"/>
              </a:ext>
            </a:extLst>
          </p:cNvPr>
          <p:cNvSpPr/>
          <p:nvPr userDrawn="1"/>
        </p:nvSpPr>
        <p:spPr>
          <a:xfrm>
            <a:off x="0" y="0"/>
            <a:ext cx="12192000" cy="6858000"/>
          </a:xfrm>
          <a:prstGeom prst="rect">
            <a:avLst/>
          </a:prstGeom>
          <a:solidFill>
            <a:schemeClr val="accent5">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1">
            <a:extLst>
              <a:ext uri="{FF2B5EF4-FFF2-40B4-BE49-F238E27FC236}">
                <a16:creationId xmlns:a16="http://schemas.microsoft.com/office/drawing/2014/main" id="{05E400F3-9635-6AD0-561E-9BD407492D18}"/>
              </a:ext>
            </a:extLst>
          </p:cNvPr>
          <p:cNvSpPr>
            <a:spLocks noChangeArrowheads="1"/>
          </p:cNvSpPr>
          <p:nvPr userDrawn="1"/>
        </p:nvSpPr>
        <p:spPr bwMode="auto">
          <a:xfrm>
            <a:off x="4574268" y="0"/>
            <a:ext cx="7617731" cy="4844716"/>
          </a:xfrm>
          <a:custGeom>
            <a:avLst/>
            <a:gdLst>
              <a:gd name="T0" fmla="*/ 15590 w 16668"/>
              <a:gd name="T1" fmla="*/ 10599 h 10600"/>
              <a:gd name="T2" fmla="*/ 15590 w 16668"/>
              <a:gd name="T3" fmla="*/ 10599 h 10600"/>
              <a:gd name="T4" fmla="*/ 16667 w 16668"/>
              <a:gd name="T5" fmla="*/ 10558 h 10600"/>
              <a:gd name="T6" fmla="*/ 16667 w 16668"/>
              <a:gd name="T7" fmla="*/ 0 h 10600"/>
              <a:gd name="T8" fmla="*/ 0 w 16668"/>
              <a:gd name="T9" fmla="*/ 0 h 10600"/>
              <a:gd name="T10" fmla="*/ 15590 w 16668"/>
              <a:gd name="T11" fmla="*/ 10599 h 10600"/>
            </a:gdLst>
            <a:ahLst/>
            <a:cxnLst>
              <a:cxn ang="0">
                <a:pos x="T0" y="T1"/>
              </a:cxn>
              <a:cxn ang="0">
                <a:pos x="T2" y="T3"/>
              </a:cxn>
              <a:cxn ang="0">
                <a:pos x="T4" y="T5"/>
              </a:cxn>
              <a:cxn ang="0">
                <a:pos x="T6" y="T7"/>
              </a:cxn>
              <a:cxn ang="0">
                <a:pos x="T8" y="T9"/>
              </a:cxn>
              <a:cxn ang="0">
                <a:pos x="T10" y="T11"/>
              </a:cxn>
            </a:cxnLst>
            <a:rect l="0" t="0" r="r" b="b"/>
            <a:pathLst>
              <a:path w="16668" h="10600">
                <a:moveTo>
                  <a:pt x="15590" y="10599"/>
                </a:moveTo>
                <a:lnTo>
                  <a:pt x="15590" y="10599"/>
                </a:lnTo>
                <a:cubicBezTo>
                  <a:pt x="15941" y="10599"/>
                  <a:pt x="16313" y="10579"/>
                  <a:pt x="16667" y="10558"/>
                </a:cubicBezTo>
                <a:cubicBezTo>
                  <a:pt x="16667" y="0"/>
                  <a:pt x="16667" y="0"/>
                  <a:pt x="16667" y="0"/>
                </a:cubicBezTo>
                <a:cubicBezTo>
                  <a:pt x="0" y="0"/>
                  <a:pt x="0" y="0"/>
                  <a:pt x="0" y="0"/>
                </a:cubicBezTo>
                <a:cubicBezTo>
                  <a:pt x="2463" y="6210"/>
                  <a:pt x="8509" y="10599"/>
                  <a:pt x="15590" y="10599"/>
                </a:cubicBezTo>
              </a:path>
            </a:pathLst>
          </a:custGeom>
          <a:solidFill>
            <a:schemeClr val="accent5"/>
          </a:solidFill>
          <a:ln>
            <a:noFill/>
          </a:ln>
          <a:effectLst/>
        </p:spPr>
        <p:txBody>
          <a:bodyPr wrap="none" anchor="ctr"/>
          <a:lstStyle/>
          <a:p>
            <a:endParaRPr lang="en-US"/>
          </a:p>
        </p:txBody>
      </p:sp>
      <p:sp>
        <p:nvSpPr>
          <p:cNvPr id="8" name="Freeform 2">
            <a:extLst>
              <a:ext uri="{FF2B5EF4-FFF2-40B4-BE49-F238E27FC236}">
                <a16:creationId xmlns:a16="http://schemas.microsoft.com/office/drawing/2014/main" id="{C9B3B0EC-5B99-63E9-3B2A-33B306777E0C}"/>
              </a:ext>
            </a:extLst>
          </p:cNvPr>
          <p:cNvSpPr>
            <a:spLocks noChangeArrowheads="1"/>
          </p:cNvSpPr>
          <p:nvPr userDrawn="1"/>
        </p:nvSpPr>
        <p:spPr bwMode="auto">
          <a:xfrm>
            <a:off x="0" y="910724"/>
            <a:ext cx="7748337" cy="5947276"/>
          </a:xfrm>
          <a:custGeom>
            <a:avLst/>
            <a:gdLst>
              <a:gd name="T0" fmla="*/ 850 w 17206"/>
              <a:gd name="T1" fmla="*/ 0 h 13209"/>
              <a:gd name="T2" fmla="*/ 850 w 17206"/>
              <a:gd name="T3" fmla="*/ 0 h 13209"/>
              <a:gd name="T4" fmla="*/ 0 w 17206"/>
              <a:gd name="T5" fmla="*/ 20 h 13209"/>
              <a:gd name="T6" fmla="*/ 0 w 17206"/>
              <a:gd name="T7" fmla="*/ 13208 h 13209"/>
              <a:gd name="T8" fmla="*/ 17205 w 17206"/>
              <a:gd name="T9" fmla="*/ 13208 h 13209"/>
              <a:gd name="T10" fmla="*/ 850 w 17206"/>
              <a:gd name="T11" fmla="*/ 0 h 13209"/>
            </a:gdLst>
            <a:ahLst/>
            <a:cxnLst>
              <a:cxn ang="0">
                <a:pos x="T0" y="T1"/>
              </a:cxn>
              <a:cxn ang="0">
                <a:pos x="T2" y="T3"/>
              </a:cxn>
              <a:cxn ang="0">
                <a:pos x="T4" y="T5"/>
              </a:cxn>
              <a:cxn ang="0">
                <a:pos x="T6" y="T7"/>
              </a:cxn>
              <a:cxn ang="0">
                <a:pos x="T8" y="T9"/>
              </a:cxn>
              <a:cxn ang="0">
                <a:pos x="T10" y="T11"/>
              </a:cxn>
            </a:cxnLst>
            <a:rect l="0" t="0" r="r" b="b"/>
            <a:pathLst>
              <a:path w="17206" h="13209">
                <a:moveTo>
                  <a:pt x="850" y="0"/>
                </a:moveTo>
                <a:lnTo>
                  <a:pt x="850" y="0"/>
                </a:lnTo>
                <a:cubicBezTo>
                  <a:pt x="559" y="0"/>
                  <a:pt x="269" y="0"/>
                  <a:pt x="0" y="20"/>
                </a:cubicBezTo>
                <a:cubicBezTo>
                  <a:pt x="0" y="13208"/>
                  <a:pt x="0" y="13208"/>
                  <a:pt x="0" y="13208"/>
                </a:cubicBezTo>
                <a:cubicBezTo>
                  <a:pt x="17205" y="13208"/>
                  <a:pt x="17205" y="13208"/>
                  <a:pt x="17205" y="13208"/>
                </a:cubicBezTo>
                <a:cubicBezTo>
                  <a:pt x="15591" y="5652"/>
                  <a:pt x="8883" y="0"/>
                  <a:pt x="850" y="0"/>
                </a:cubicBezTo>
              </a:path>
            </a:pathLst>
          </a:custGeom>
          <a:solidFill>
            <a:schemeClr val="accent5"/>
          </a:solidFill>
          <a:ln>
            <a:noFill/>
          </a:ln>
          <a:effectLst/>
        </p:spPr>
        <p:txBody>
          <a:bodyPr wrap="none" anchor="ctr"/>
          <a:lstStyle/>
          <a:p>
            <a:endParaRPr lang="en-US"/>
          </a:p>
        </p:txBody>
      </p:sp>
      <p:sp>
        <p:nvSpPr>
          <p:cNvPr id="2" name="Title 1">
            <a:extLst>
              <a:ext uri="{FF2B5EF4-FFF2-40B4-BE49-F238E27FC236}">
                <a16:creationId xmlns:a16="http://schemas.microsoft.com/office/drawing/2014/main" id="{21B85E73-5CDF-6E16-9778-510C4D600AEB}"/>
              </a:ext>
            </a:extLst>
          </p:cNvPr>
          <p:cNvSpPr>
            <a:spLocks noGrp="1"/>
          </p:cNvSpPr>
          <p:nvPr>
            <p:ph type="title"/>
          </p:nvPr>
        </p:nvSpPr>
        <p:spPr>
          <a:xfrm>
            <a:off x="-1" y="2766218"/>
            <a:ext cx="12191999" cy="1325563"/>
          </a:xfrm>
        </p:spPr>
        <p:txBody>
          <a:bodyPr>
            <a:normAutofit/>
          </a:bodyPr>
          <a:lstStyle>
            <a:lvl1pPr algn="ctr">
              <a:defRPr sz="3600">
                <a:solidFill>
                  <a:schemeClr val="bg1"/>
                </a:solidFill>
                <a:latin typeface="Poppins" pitchFamily="2" charset="77"/>
                <a:cs typeface="Poppins" pitchFamily="2" charset="77"/>
              </a:defRPr>
            </a:lvl1pPr>
          </a:lstStyle>
          <a:p>
            <a:r>
              <a:rPr lang="en-US"/>
              <a:t>Click to edit Master title style</a:t>
            </a:r>
          </a:p>
        </p:txBody>
      </p:sp>
      <p:sp>
        <p:nvSpPr>
          <p:cNvPr id="9" name="TextBox 8">
            <a:extLst>
              <a:ext uri="{FF2B5EF4-FFF2-40B4-BE49-F238E27FC236}">
                <a16:creationId xmlns:a16="http://schemas.microsoft.com/office/drawing/2014/main" id="{635E61FD-74E1-3A86-62A3-66E2DABE3B5A}"/>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10" name="Slide Number Placeholder 5">
            <a:extLst>
              <a:ext uri="{FF2B5EF4-FFF2-40B4-BE49-F238E27FC236}">
                <a16:creationId xmlns:a16="http://schemas.microsoft.com/office/drawing/2014/main" id="{687F282C-6D82-7DA0-0C00-807161B4D25D}"/>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67">
              <a:solidFill>
                <a:schemeClr val="bg1"/>
              </a:solidFill>
              <a:latin typeface="Poppins" pitchFamily="2" charset="77"/>
              <a:cs typeface="Poppins" pitchFamily="2" charset="77"/>
            </a:endParaRPr>
          </a:p>
        </p:txBody>
      </p:sp>
      <p:pic>
        <p:nvPicPr>
          <p:cNvPr id="11" name="Graphic 10">
            <a:extLst>
              <a:ext uri="{FF2B5EF4-FFF2-40B4-BE49-F238E27FC236}">
                <a16:creationId xmlns:a16="http://schemas.microsoft.com/office/drawing/2014/main" id="{E8E8DFBF-4564-6940-8C5E-27F4DA08874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Tree>
    <p:extLst>
      <p:ext uri="{BB962C8B-B14F-4D97-AF65-F5344CB8AC3E}">
        <p14:creationId xmlns:p14="http://schemas.microsoft.com/office/powerpoint/2010/main" val="2888620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Dark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D3D833-6711-737E-22F3-08A8CCE5C935}"/>
              </a:ext>
            </a:extLst>
          </p:cNvPr>
          <p:cNvSpPr/>
          <p:nvPr userDrawn="1"/>
        </p:nvSpPr>
        <p:spPr>
          <a:xfrm>
            <a:off x="0" y="0"/>
            <a:ext cx="12192000" cy="6858000"/>
          </a:xfrm>
          <a:prstGeom prst="rect">
            <a:avLst/>
          </a:prstGeom>
          <a:solidFill>
            <a:srgbClr val="294849">
              <a:alpha val="9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1">
            <a:extLst>
              <a:ext uri="{FF2B5EF4-FFF2-40B4-BE49-F238E27FC236}">
                <a16:creationId xmlns:a16="http://schemas.microsoft.com/office/drawing/2014/main" id="{734EEFF8-7BFC-D421-DD9B-E02874E03E0A}"/>
              </a:ext>
            </a:extLst>
          </p:cNvPr>
          <p:cNvSpPr>
            <a:spLocks noChangeArrowheads="1"/>
          </p:cNvSpPr>
          <p:nvPr userDrawn="1"/>
        </p:nvSpPr>
        <p:spPr bwMode="auto">
          <a:xfrm>
            <a:off x="4574268" y="0"/>
            <a:ext cx="7617731" cy="4844716"/>
          </a:xfrm>
          <a:custGeom>
            <a:avLst/>
            <a:gdLst>
              <a:gd name="T0" fmla="*/ 15590 w 16668"/>
              <a:gd name="T1" fmla="*/ 10599 h 10600"/>
              <a:gd name="T2" fmla="*/ 15590 w 16668"/>
              <a:gd name="T3" fmla="*/ 10599 h 10600"/>
              <a:gd name="T4" fmla="*/ 16667 w 16668"/>
              <a:gd name="T5" fmla="*/ 10558 h 10600"/>
              <a:gd name="T6" fmla="*/ 16667 w 16668"/>
              <a:gd name="T7" fmla="*/ 0 h 10600"/>
              <a:gd name="T8" fmla="*/ 0 w 16668"/>
              <a:gd name="T9" fmla="*/ 0 h 10600"/>
              <a:gd name="T10" fmla="*/ 15590 w 16668"/>
              <a:gd name="T11" fmla="*/ 10599 h 10600"/>
            </a:gdLst>
            <a:ahLst/>
            <a:cxnLst>
              <a:cxn ang="0">
                <a:pos x="T0" y="T1"/>
              </a:cxn>
              <a:cxn ang="0">
                <a:pos x="T2" y="T3"/>
              </a:cxn>
              <a:cxn ang="0">
                <a:pos x="T4" y="T5"/>
              </a:cxn>
              <a:cxn ang="0">
                <a:pos x="T6" y="T7"/>
              </a:cxn>
              <a:cxn ang="0">
                <a:pos x="T8" y="T9"/>
              </a:cxn>
              <a:cxn ang="0">
                <a:pos x="T10" y="T11"/>
              </a:cxn>
            </a:cxnLst>
            <a:rect l="0" t="0" r="r" b="b"/>
            <a:pathLst>
              <a:path w="16668" h="10600">
                <a:moveTo>
                  <a:pt x="15590" y="10599"/>
                </a:moveTo>
                <a:lnTo>
                  <a:pt x="15590" y="10599"/>
                </a:lnTo>
                <a:cubicBezTo>
                  <a:pt x="15941" y="10599"/>
                  <a:pt x="16313" y="10579"/>
                  <a:pt x="16667" y="10558"/>
                </a:cubicBezTo>
                <a:cubicBezTo>
                  <a:pt x="16667" y="0"/>
                  <a:pt x="16667" y="0"/>
                  <a:pt x="16667" y="0"/>
                </a:cubicBezTo>
                <a:cubicBezTo>
                  <a:pt x="0" y="0"/>
                  <a:pt x="0" y="0"/>
                  <a:pt x="0" y="0"/>
                </a:cubicBezTo>
                <a:cubicBezTo>
                  <a:pt x="2463" y="6210"/>
                  <a:pt x="8509" y="10599"/>
                  <a:pt x="15590" y="10599"/>
                </a:cubicBezTo>
              </a:path>
            </a:pathLst>
          </a:custGeom>
          <a:solidFill>
            <a:srgbClr val="294849"/>
          </a:solidFill>
          <a:ln>
            <a:noFill/>
          </a:ln>
          <a:effectLst/>
        </p:spPr>
        <p:txBody>
          <a:bodyPr wrap="none" anchor="ctr"/>
          <a:lstStyle/>
          <a:p>
            <a:endParaRPr lang="en-US"/>
          </a:p>
        </p:txBody>
      </p:sp>
      <p:sp>
        <p:nvSpPr>
          <p:cNvPr id="5" name="Freeform 2">
            <a:extLst>
              <a:ext uri="{FF2B5EF4-FFF2-40B4-BE49-F238E27FC236}">
                <a16:creationId xmlns:a16="http://schemas.microsoft.com/office/drawing/2014/main" id="{3347F1FB-D341-722D-8FF6-372F180C42A0}"/>
              </a:ext>
            </a:extLst>
          </p:cNvPr>
          <p:cNvSpPr>
            <a:spLocks noChangeArrowheads="1"/>
          </p:cNvSpPr>
          <p:nvPr userDrawn="1"/>
        </p:nvSpPr>
        <p:spPr bwMode="auto">
          <a:xfrm>
            <a:off x="0" y="910724"/>
            <a:ext cx="7748337" cy="5947276"/>
          </a:xfrm>
          <a:custGeom>
            <a:avLst/>
            <a:gdLst>
              <a:gd name="T0" fmla="*/ 850 w 17206"/>
              <a:gd name="T1" fmla="*/ 0 h 13209"/>
              <a:gd name="T2" fmla="*/ 850 w 17206"/>
              <a:gd name="T3" fmla="*/ 0 h 13209"/>
              <a:gd name="T4" fmla="*/ 0 w 17206"/>
              <a:gd name="T5" fmla="*/ 20 h 13209"/>
              <a:gd name="T6" fmla="*/ 0 w 17206"/>
              <a:gd name="T7" fmla="*/ 13208 h 13209"/>
              <a:gd name="T8" fmla="*/ 17205 w 17206"/>
              <a:gd name="T9" fmla="*/ 13208 h 13209"/>
              <a:gd name="T10" fmla="*/ 850 w 17206"/>
              <a:gd name="T11" fmla="*/ 0 h 13209"/>
            </a:gdLst>
            <a:ahLst/>
            <a:cxnLst>
              <a:cxn ang="0">
                <a:pos x="T0" y="T1"/>
              </a:cxn>
              <a:cxn ang="0">
                <a:pos x="T2" y="T3"/>
              </a:cxn>
              <a:cxn ang="0">
                <a:pos x="T4" y="T5"/>
              </a:cxn>
              <a:cxn ang="0">
                <a:pos x="T6" y="T7"/>
              </a:cxn>
              <a:cxn ang="0">
                <a:pos x="T8" y="T9"/>
              </a:cxn>
              <a:cxn ang="0">
                <a:pos x="T10" y="T11"/>
              </a:cxn>
            </a:cxnLst>
            <a:rect l="0" t="0" r="r" b="b"/>
            <a:pathLst>
              <a:path w="17206" h="13209">
                <a:moveTo>
                  <a:pt x="850" y="0"/>
                </a:moveTo>
                <a:lnTo>
                  <a:pt x="850" y="0"/>
                </a:lnTo>
                <a:cubicBezTo>
                  <a:pt x="559" y="0"/>
                  <a:pt x="269" y="0"/>
                  <a:pt x="0" y="20"/>
                </a:cubicBezTo>
                <a:cubicBezTo>
                  <a:pt x="0" y="13208"/>
                  <a:pt x="0" y="13208"/>
                  <a:pt x="0" y="13208"/>
                </a:cubicBezTo>
                <a:cubicBezTo>
                  <a:pt x="17205" y="13208"/>
                  <a:pt x="17205" y="13208"/>
                  <a:pt x="17205" y="13208"/>
                </a:cubicBezTo>
                <a:cubicBezTo>
                  <a:pt x="15591" y="5652"/>
                  <a:pt x="8883" y="0"/>
                  <a:pt x="850" y="0"/>
                </a:cubicBezTo>
              </a:path>
            </a:pathLst>
          </a:custGeom>
          <a:solidFill>
            <a:srgbClr val="294849"/>
          </a:solidFill>
          <a:ln>
            <a:noFill/>
          </a:ln>
          <a:effectLst/>
        </p:spPr>
        <p:txBody>
          <a:bodyPr wrap="none" anchor="ctr"/>
          <a:lstStyle/>
          <a:p>
            <a:endParaRPr lang="en-US"/>
          </a:p>
        </p:txBody>
      </p:sp>
      <p:sp>
        <p:nvSpPr>
          <p:cNvPr id="2" name="Title 1">
            <a:extLst>
              <a:ext uri="{FF2B5EF4-FFF2-40B4-BE49-F238E27FC236}">
                <a16:creationId xmlns:a16="http://schemas.microsoft.com/office/drawing/2014/main" id="{21B85E73-5CDF-6E16-9778-510C4D600AEB}"/>
              </a:ext>
            </a:extLst>
          </p:cNvPr>
          <p:cNvSpPr>
            <a:spLocks noGrp="1"/>
          </p:cNvSpPr>
          <p:nvPr>
            <p:ph type="title"/>
          </p:nvPr>
        </p:nvSpPr>
        <p:spPr>
          <a:xfrm>
            <a:off x="-1" y="2766218"/>
            <a:ext cx="12191999" cy="1325563"/>
          </a:xfrm>
        </p:spPr>
        <p:txBody>
          <a:bodyPr>
            <a:normAutofit/>
          </a:bodyPr>
          <a:lstStyle>
            <a:lvl1pPr algn="ctr">
              <a:defRPr sz="3600">
                <a:solidFill>
                  <a:schemeClr val="bg1"/>
                </a:solidFill>
                <a:latin typeface="Poppins" pitchFamily="2" charset="77"/>
                <a:cs typeface="Poppins" pitchFamily="2" charset="77"/>
              </a:defRPr>
            </a:lvl1pPr>
          </a:lstStyle>
          <a:p>
            <a:r>
              <a:rPr lang="en-US"/>
              <a:t>Click to edit Master title style</a:t>
            </a:r>
          </a:p>
        </p:txBody>
      </p:sp>
      <p:sp>
        <p:nvSpPr>
          <p:cNvPr id="9" name="TextBox 8">
            <a:extLst>
              <a:ext uri="{FF2B5EF4-FFF2-40B4-BE49-F238E27FC236}">
                <a16:creationId xmlns:a16="http://schemas.microsoft.com/office/drawing/2014/main" id="{635E61FD-74E1-3A86-62A3-66E2DABE3B5A}"/>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10" name="Slide Number Placeholder 5">
            <a:extLst>
              <a:ext uri="{FF2B5EF4-FFF2-40B4-BE49-F238E27FC236}">
                <a16:creationId xmlns:a16="http://schemas.microsoft.com/office/drawing/2014/main" id="{687F282C-6D82-7DA0-0C00-807161B4D25D}"/>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67">
              <a:solidFill>
                <a:schemeClr val="bg1"/>
              </a:solidFill>
              <a:latin typeface="Poppins" pitchFamily="2" charset="77"/>
              <a:cs typeface="Poppins" pitchFamily="2" charset="77"/>
            </a:endParaRPr>
          </a:p>
        </p:txBody>
      </p:sp>
      <p:pic>
        <p:nvPicPr>
          <p:cNvPr id="11" name="Graphic 10">
            <a:extLst>
              <a:ext uri="{FF2B5EF4-FFF2-40B4-BE49-F238E27FC236}">
                <a16:creationId xmlns:a16="http://schemas.microsoft.com/office/drawing/2014/main" id="{E8E8DFBF-4564-6940-8C5E-27F4DA08874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Tree>
    <p:extLst>
      <p:ext uri="{BB962C8B-B14F-4D97-AF65-F5344CB8AC3E}">
        <p14:creationId xmlns:p14="http://schemas.microsoft.com/office/powerpoint/2010/main" val="147551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65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4389322-3AF4-58D2-EACB-077ED4BDC907}"/>
              </a:ext>
            </a:extLst>
          </p:cNvPr>
          <p:cNvSpPr/>
          <p:nvPr userDrawn="1"/>
        </p:nvSpPr>
        <p:spPr>
          <a:xfrm flipV="1">
            <a:off x="5731960" y="0"/>
            <a:ext cx="6745191" cy="6858000"/>
          </a:xfrm>
          <a:custGeom>
            <a:avLst/>
            <a:gdLst>
              <a:gd name="connsiteX0" fmla="*/ 2309686 w 6745191"/>
              <a:gd name="connsiteY0" fmla="*/ 0 h 6858000"/>
              <a:gd name="connsiteX1" fmla="*/ 6745191 w 6745191"/>
              <a:gd name="connsiteY1" fmla="*/ 0 h 6858000"/>
              <a:gd name="connsiteX2" fmla="*/ 6745191 w 6745191"/>
              <a:gd name="connsiteY2" fmla="*/ 6858000 h 6858000"/>
              <a:gd name="connsiteX3" fmla="*/ 908587 w 6745191"/>
              <a:gd name="connsiteY3" fmla="*/ 6858000 h 6858000"/>
              <a:gd name="connsiteX4" fmla="*/ 809307 w 6745191"/>
              <a:gd name="connsiteY4" fmla="*/ 6718389 h 6858000"/>
              <a:gd name="connsiteX5" fmla="*/ 0 w 6745191"/>
              <a:gd name="connsiteY5" fmla="*/ 4068900 h 6858000"/>
              <a:gd name="connsiteX6" fmla="*/ 2281544 w 6745191"/>
              <a:gd name="connsiteY6" fmla="*/ 16181 h 6858000"/>
              <a:gd name="connsiteX7" fmla="*/ 2309686 w 67451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5191" h="6858000">
                <a:moveTo>
                  <a:pt x="2309686" y="0"/>
                </a:moveTo>
                <a:lnTo>
                  <a:pt x="6745191" y="0"/>
                </a:lnTo>
                <a:lnTo>
                  <a:pt x="6745191" y="6858000"/>
                </a:lnTo>
                <a:lnTo>
                  <a:pt x="908587" y="6858000"/>
                </a:lnTo>
                <a:lnTo>
                  <a:pt x="809307" y="6718389"/>
                </a:lnTo>
                <a:cubicBezTo>
                  <a:pt x="298353" y="5962077"/>
                  <a:pt x="0" y="5050331"/>
                  <a:pt x="0" y="4068900"/>
                </a:cubicBezTo>
                <a:cubicBezTo>
                  <a:pt x="0" y="2351397"/>
                  <a:pt x="913705" y="847300"/>
                  <a:pt x="2281544" y="16181"/>
                </a:cubicBezTo>
                <a:lnTo>
                  <a:pt x="2309686" y="0"/>
                </a:lnTo>
                <a:close/>
              </a:path>
            </a:pathLst>
          </a:custGeom>
          <a:solidFill>
            <a:srgbClr val="DFED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24C3898-2680-AA93-617B-7AFFB1475BA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656" y="6564293"/>
            <a:ext cx="822960" cy="235558"/>
          </a:xfrm>
          <a:prstGeom prst="rect">
            <a:avLst/>
          </a:prstGeom>
        </p:spPr>
      </p:pic>
      <p:sp>
        <p:nvSpPr>
          <p:cNvPr id="6" name="Title 6">
            <a:extLst>
              <a:ext uri="{FF2B5EF4-FFF2-40B4-BE49-F238E27FC236}">
                <a16:creationId xmlns:a16="http://schemas.microsoft.com/office/drawing/2014/main" id="{B1D90467-8A45-8325-CA68-93F2E46E40F7}"/>
              </a:ext>
            </a:extLst>
          </p:cNvPr>
          <p:cNvSpPr>
            <a:spLocks noGrp="1"/>
          </p:cNvSpPr>
          <p:nvPr>
            <p:ph type="title"/>
          </p:nvPr>
        </p:nvSpPr>
        <p:spPr>
          <a:xfrm>
            <a:off x="365761" y="421618"/>
            <a:ext cx="5102352" cy="1463040"/>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26289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4389322-3AF4-58D2-EACB-077ED4BDC907}"/>
              </a:ext>
            </a:extLst>
          </p:cNvPr>
          <p:cNvSpPr/>
          <p:nvPr userDrawn="1"/>
        </p:nvSpPr>
        <p:spPr>
          <a:xfrm flipH="1" flipV="1">
            <a:off x="0" y="0"/>
            <a:ext cx="6745191" cy="6858000"/>
          </a:xfrm>
          <a:custGeom>
            <a:avLst/>
            <a:gdLst>
              <a:gd name="connsiteX0" fmla="*/ 2309686 w 6745191"/>
              <a:gd name="connsiteY0" fmla="*/ 0 h 6858000"/>
              <a:gd name="connsiteX1" fmla="*/ 6745191 w 6745191"/>
              <a:gd name="connsiteY1" fmla="*/ 0 h 6858000"/>
              <a:gd name="connsiteX2" fmla="*/ 6745191 w 6745191"/>
              <a:gd name="connsiteY2" fmla="*/ 6858000 h 6858000"/>
              <a:gd name="connsiteX3" fmla="*/ 908587 w 6745191"/>
              <a:gd name="connsiteY3" fmla="*/ 6858000 h 6858000"/>
              <a:gd name="connsiteX4" fmla="*/ 809307 w 6745191"/>
              <a:gd name="connsiteY4" fmla="*/ 6718389 h 6858000"/>
              <a:gd name="connsiteX5" fmla="*/ 0 w 6745191"/>
              <a:gd name="connsiteY5" fmla="*/ 4068900 h 6858000"/>
              <a:gd name="connsiteX6" fmla="*/ 2281544 w 6745191"/>
              <a:gd name="connsiteY6" fmla="*/ 16181 h 6858000"/>
              <a:gd name="connsiteX7" fmla="*/ 2309686 w 67451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5191" h="6858000">
                <a:moveTo>
                  <a:pt x="2309686" y="0"/>
                </a:moveTo>
                <a:lnTo>
                  <a:pt x="6745191" y="0"/>
                </a:lnTo>
                <a:lnTo>
                  <a:pt x="6745191" y="6858000"/>
                </a:lnTo>
                <a:lnTo>
                  <a:pt x="908587" y="6858000"/>
                </a:lnTo>
                <a:lnTo>
                  <a:pt x="809307" y="6718389"/>
                </a:lnTo>
                <a:cubicBezTo>
                  <a:pt x="298353" y="5962077"/>
                  <a:pt x="0" y="5050331"/>
                  <a:pt x="0" y="4068900"/>
                </a:cubicBezTo>
                <a:cubicBezTo>
                  <a:pt x="0" y="2351397"/>
                  <a:pt x="913705" y="847300"/>
                  <a:pt x="2281544" y="16181"/>
                </a:cubicBezTo>
                <a:lnTo>
                  <a:pt x="2309686" y="0"/>
                </a:lnTo>
                <a:close/>
              </a:path>
            </a:pathLst>
          </a:custGeom>
          <a:solidFill>
            <a:srgbClr val="DFED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849E56A6-9EAD-7C93-8076-685FCC20925C}"/>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4" name="Slide Number Placeholder 5">
            <a:extLst>
              <a:ext uri="{FF2B5EF4-FFF2-40B4-BE49-F238E27FC236}">
                <a16:creationId xmlns:a16="http://schemas.microsoft.com/office/drawing/2014/main" id="{08C40F7E-2BE0-6383-112F-1959B9E3AC3B}"/>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6" name="Title 6">
            <a:extLst>
              <a:ext uri="{FF2B5EF4-FFF2-40B4-BE49-F238E27FC236}">
                <a16:creationId xmlns:a16="http://schemas.microsoft.com/office/drawing/2014/main" id="{B7029E85-220E-BA72-870E-122EF6EFF6BA}"/>
              </a:ext>
            </a:extLst>
          </p:cNvPr>
          <p:cNvSpPr>
            <a:spLocks noGrp="1"/>
          </p:cNvSpPr>
          <p:nvPr>
            <p:ph type="title"/>
          </p:nvPr>
        </p:nvSpPr>
        <p:spPr>
          <a:xfrm>
            <a:off x="6915648" y="421618"/>
            <a:ext cx="5097968" cy="1463040"/>
          </a:xfrm>
        </p:spPr>
        <p:txBody>
          <a:bodyPr>
            <a:normAutofit/>
          </a:bodyPr>
          <a:lstStyle>
            <a:lvl1pPr algn="ctr">
              <a:defRPr sz="36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410504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Dar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ABE617-B32E-B958-5C56-A9049C6CFF0F}"/>
              </a:ext>
            </a:extLst>
          </p:cNvPr>
          <p:cNvSpPr/>
          <p:nvPr userDrawn="1"/>
        </p:nvSpPr>
        <p:spPr>
          <a:xfrm>
            <a:off x="0" y="-1"/>
            <a:ext cx="4977189" cy="6858001"/>
          </a:xfrm>
          <a:prstGeom prst="rect">
            <a:avLst/>
          </a:prstGeom>
          <a:solidFill>
            <a:srgbClr val="142E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49E56A6-9EAD-7C93-8076-685FCC20925C}"/>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4" name="Slide Number Placeholder 5">
            <a:extLst>
              <a:ext uri="{FF2B5EF4-FFF2-40B4-BE49-F238E27FC236}">
                <a16:creationId xmlns:a16="http://schemas.microsoft.com/office/drawing/2014/main" id="{08C40F7E-2BE0-6383-112F-1959B9E3AC3B}"/>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a:t>
            </a:fld>
            <a:endParaRPr lang="en-US" sz="667">
              <a:solidFill>
                <a:schemeClr val="bg1"/>
              </a:solidFill>
              <a:latin typeface="Poppins" pitchFamily="2" charset="77"/>
              <a:cs typeface="Poppins" pitchFamily="2" charset="77"/>
            </a:endParaRPr>
          </a:p>
        </p:txBody>
      </p:sp>
      <p:sp>
        <p:nvSpPr>
          <p:cNvPr id="7" name="Title 6">
            <a:extLst>
              <a:ext uri="{FF2B5EF4-FFF2-40B4-BE49-F238E27FC236}">
                <a16:creationId xmlns:a16="http://schemas.microsoft.com/office/drawing/2014/main" id="{0578A6F7-9040-FBEB-EB1E-9BA6F9812A06}"/>
              </a:ext>
            </a:extLst>
          </p:cNvPr>
          <p:cNvSpPr>
            <a:spLocks noGrp="1"/>
          </p:cNvSpPr>
          <p:nvPr>
            <p:ph type="title"/>
          </p:nvPr>
        </p:nvSpPr>
        <p:spPr>
          <a:xfrm>
            <a:off x="0" y="421618"/>
            <a:ext cx="4963937" cy="688725"/>
          </a:xfrm>
        </p:spPr>
        <p:txBody>
          <a:bodyPr>
            <a:normAutofit/>
          </a:bodyPr>
          <a:lstStyle>
            <a:lvl1pPr algn="ctr">
              <a:defRPr sz="3600">
                <a:solidFill>
                  <a:schemeClr val="bg1"/>
                </a:solidFill>
                <a:latin typeface="Poppins" pitchFamily="2" charset="77"/>
                <a:cs typeface="Poppins" pitchFamily="2" charset="77"/>
              </a:defRPr>
            </a:lvl1pPr>
          </a:lstStyle>
          <a:p>
            <a:r>
              <a:rPr lang="en-US"/>
              <a:t>Click to edit Master title style</a:t>
            </a:r>
          </a:p>
        </p:txBody>
      </p:sp>
      <p:sp>
        <p:nvSpPr>
          <p:cNvPr id="8" name="Content Placeholder 7">
            <a:extLst>
              <a:ext uri="{FF2B5EF4-FFF2-40B4-BE49-F238E27FC236}">
                <a16:creationId xmlns:a16="http://schemas.microsoft.com/office/drawing/2014/main" id="{9B435CC7-F360-75CC-80DC-9862F8933F65}"/>
              </a:ext>
            </a:extLst>
          </p:cNvPr>
          <p:cNvSpPr>
            <a:spLocks noGrp="1"/>
          </p:cNvSpPr>
          <p:nvPr>
            <p:ph sz="quarter" idx="11"/>
          </p:nvPr>
        </p:nvSpPr>
        <p:spPr>
          <a:xfrm>
            <a:off x="263135" y="1730387"/>
            <a:ext cx="4572001" cy="1821959"/>
          </a:xfrm>
        </p:spPr>
        <p:txBody>
          <a:bodyPr>
            <a:normAutofit/>
          </a:bodyPr>
          <a:lstStyle>
            <a:lvl1pPr marL="0" indent="0">
              <a:buNone/>
              <a:defRPr sz="2000">
                <a:solidFill>
                  <a:schemeClr val="bg1"/>
                </a:solidFill>
                <a:latin typeface="Poppins" pitchFamily="2" charset="77"/>
                <a:cs typeface="Poppins" pitchFamily="2" charset="77"/>
              </a:defRPr>
            </a:lvl1pPr>
            <a:lvl2pPr>
              <a:defRPr sz="1800">
                <a:solidFill>
                  <a:schemeClr val="bg1"/>
                </a:solidFill>
                <a:latin typeface="Poppins" pitchFamily="2" charset="77"/>
                <a:cs typeface="Poppins" pitchFamily="2" charset="77"/>
              </a:defRPr>
            </a:lvl2pPr>
            <a:lvl3pPr>
              <a:defRPr sz="1600">
                <a:solidFill>
                  <a:schemeClr val="bg1"/>
                </a:solidFill>
                <a:latin typeface="Poppins" pitchFamily="2" charset="77"/>
                <a:cs typeface="Poppins" pitchFamily="2" charset="77"/>
              </a:defRPr>
            </a:lvl3pPr>
            <a:lvl4pPr>
              <a:defRPr sz="1400">
                <a:solidFill>
                  <a:schemeClr val="bg1"/>
                </a:solidFill>
                <a:latin typeface="Poppins" pitchFamily="2" charset="77"/>
                <a:cs typeface="Poppins" pitchFamily="2" charset="77"/>
              </a:defRPr>
            </a:lvl4pPr>
            <a:lvl5pPr>
              <a:defRPr sz="14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30D5E18E-3D43-8C2A-E2EC-8929EB04616D}"/>
              </a:ext>
            </a:extLst>
          </p:cNvPr>
          <p:cNvSpPr>
            <a:spLocks noGrp="1"/>
          </p:cNvSpPr>
          <p:nvPr>
            <p:ph sz="quarter" idx="12"/>
          </p:nvPr>
        </p:nvSpPr>
        <p:spPr>
          <a:xfrm>
            <a:off x="5440351" y="1724072"/>
            <a:ext cx="6269231" cy="1821959"/>
          </a:xfrm>
        </p:spPr>
        <p:txBody>
          <a:bodyPr>
            <a:normAutofit/>
          </a:bodyPr>
          <a:lstStyle>
            <a:lvl1pPr marL="0" indent="0" algn="l">
              <a:buNone/>
              <a:defRPr sz="2000">
                <a:solidFill>
                  <a:schemeClr val="tx2"/>
                </a:solidFill>
                <a:latin typeface="Poppins" pitchFamily="2" charset="77"/>
                <a:cs typeface="Poppins" pitchFamily="2" charset="77"/>
              </a:defRPr>
            </a:lvl1pPr>
            <a:lvl2pPr algn="l">
              <a:defRPr sz="1800">
                <a:solidFill>
                  <a:schemeClr val="tx2"/>
                </a:solidFill>
                <a:latin typeface="Poppins" pitchFamily="2" charset="77"/>
                <a:cs typeface="Poppins" pitchFamily="2" charset="77"/>
              </a:defRPr>
            </a:lvl2pPr>
            <a:lvl3pPr algn="l">
              <a:defRPr sz="1600">
                <a:solidFill>
                  <a:schemeClr val="tx2"/>
                </a:solidFill>
                <a:latin typeface="Poppins" pitchFamily="2" charset="77"/>
                <a:cs typeface="Poppins" pitchFamily="2" charset="77"/>
              </a:defRPr>
            </a:lvl3pPr>
            <a:lvl4pPr algn="l">
              <a:defRPr sz="1400">
                <a:solidFill>
                  <a:schemeClr val="tx2"/>
                </a:solidFill>
                <a:latin typeface="Poppins" pitchFamily="2" charset="77"/>
                <a:cs typeface="Poppins" pitchFamily="2" charset="77"/>
              </a:defRPr>
            </a:lvl4pPr>
            <a:lvl5pPr algn="l">
              <a:defRPr sz="1400">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531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Turquois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BA2DFEAA-E6A5-7CC4-0475-AD5C9B7A52BE}"/>
              </a:ext>
            </a:extLst>
          </p:cNvPr>
          <p:cNvSpPr/>
          <p:nvPr userDrawn="1"/>
        </p:nvSpPr>
        <p:spPr>
          <a:xfrm>
            <a:off x="0" y="0"/>
            <a:ext cx="5514233" cy="6858483"/>
          </a:xfrm>
          <a:custGeom>
            <a:avLst/>
            <a:gdLst>
              <a:gd name="connsiteX0" fmla="*/ 0 w 5514233"/>
              <a:gd name="connsiteY0" fmla="*/ 0 h 6851906"/>
              <a:gd name="connsiteX1" fmla="*/ 4939675 w 5514233"/>
              <a:gd name="connsiteY1" fmla="*/ 0 h 6851906"/>
              <a:gd name="connsiteX2" fmla="*/ 5008396 w 5514233"/>
              <a:gd name="connsiteY2" fmla="*/ 221760 h 6851906"/>
              <a:gd name="connsiteX3" fmla="*/ 5514233 w 5514233"/>
              <a:gd name="connsiteY3" fmla="*/ 3868636 h 6851906"/>
              <a:gd name="connsiteX4" fmla="*/ 5251788 w 5514233"/>
              <a:gd name="connsiteY4" fmla="*/ 6519369 h 6851906"/>
              <a:gd name="connsiteX5" fmla="*/ 5177570 w 5514233"/>
              <a:gd name="connsiteY5" fmla="*/ 6851906 h 6851906"/>
              <a:gd name="connsiteX6" fmla="*/ 0 w 5514233"/>
              <a:gd name="connsiteY6" fmla="*/ 6851906 h 6851906"/>
              <a:gd name="connsiteX7" fmla="*/ 0 w 5514233"/>
              <a:gd name="connsiteY7" fmla="*/ 0 h 685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233" h="6851906">
                <a:moveTo>
                  <a:pt x="0" y="0"/>
                </a:moveTo>
                <a:lnTo>
                  <a:pt x="4939675" y="0"/>
                </a:lnTo>
                <a:lnTo>
                  <a:pt x="5008396" y="221760"/>
                </a:lnTo>
                <a:cubicBezTo>
                  <a:pt x="5335640" y="1358915"/>
                  <a:pt x="5514233" y="2587239"/>
                  <a:pt x="5514233" y="3868636"/>
                </a:cubicBezTo>
                <a:cubicBezTo>
                  <a:pt x="5514233" y="4783920"/>
                  <a:pt x="5423114" y="5672127"/>
                  <a:pt x="5251788" y="6519369"/>
                </a:cubicBezTo>
                <a:lnTo>
                  <a:pt x="5177570" y="6851906"/>
                </a:lnTo>
                <a:lnTo>
                  <a:pt x="0" y="6851906"/>
                </a:lnTo>
                <a:lnTo>
                  <a:pt x="0" y="0"/>
                </a:lnTo>
                <a:close/>
              </a:path>
            </a:pathLst>
          </a:custGeom>
          <a:solidFill>
            <a:srgbClr val="DFED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849E56A6-9EAD-7C93-8076-685FCC20925C}"/>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4" name="Slide Number Placeholder 5">
            <a:extLst>
              <a:ext uri="{FF2B5EF4-FFF2-40B4-BE49-F238E27FC236}">
                <a16:creationId xmlns:a16="http://schemas.microsoft.com/office/drawing/2014/main" id="{08C40F7E-2BE0-6383-112F-1959B9E3AC3B}"/>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sp>
        <p:nvSpPr>
          <p:cNvPr id="5" name="Title 6">
            <a:extLst>
              <a:ext uri="{FF2B5EF4-FFF2-40B4-BE49-F238E27FC236}">
                <a16:creationId xmlns:a16="http://schemas.microsoft.com/office/drawing/2014/main" id="{D3228741-AC56-B984-F4F6-2DB5DB2D6761}"/>
              </a:ext>
            </a:extLst>
          </p:cNvPr>
          <p:cNvSpPr>
            <a:spLocks noGrp="1"/>
          </p:cNvSpPr>
          <p:nvPr>
            <p:ph type="title"/>
          </p:nvPr>
        </p:nvSpPr>
        <p:spPr>
          <a:xfrm>
            <a:off x="5514232" y="421618"/>
            <a:ext cx="6677767" cy="688725"/>
          </a:xfrm>
        </p:spPr>
        <p:txBody>
          <a:bodyPr>
            <a:normAutofit/>
          </a:bodyPr>
          <a:lstStyle>
            <a:lvl1pPr algn="l">
              <a:defRPr sz="3200">
                <a:solidFill>
                  <a:schemeClr val="tx2"/>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1508281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3364CE87-9C63-DDC3-CD5F-EDF13EEC3FCC}"/>
              </a:ext>
            </a:extLst>
          </p:cNvPr>
          <p:cNvSpPr txBox="1"/>
          <p:nvPr userDrawn="1"/>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tx2"/>
                </a:solidFill>
                <a:latin typeface="Poppins" pitchFamily="2" charset="77"/>
                <a:cs typeface="Poppins" pitchFamily="2" charset="77"/>
              </a:rPr>
              <a:t>PROPRIETARY &amp; CONFIDENTIAL</a:t>
            </a:r>
            <a:r>
              <a:rPr lang="en-US" sz="600" b="0" spc="89">
                <a:solidFill>
                  <a:schemeClr val="tx2"/>
                </a:solidFill>
                <a:latin typeface="Poppins" pitchFamily="2" charset="77"/>
                <a:cs typeface="Poppins" pitchFamily="2" charset="77"/>
              </a:rPr>
              <a:t>  |  </a:t>
            </a:r>
            <a:r>
              <a:rPr lang="en-US" sz="600" b="0" spc="89" baseline="0">
                <a:solidFill>
                  <a:schemeClr val="tx2"/>
                </a:solidFill>
                <a:latin typeface="Poppins" pitchFamily="2" charset="77"/>
                <a:cs typeface="Poppins" pitchFamily="2" charset="77"/>
              </a:rPr>
              <a:t>NOT FOR DISTRIBUTION </a:t>
            </a:r>
            <a:endParaRPr lang="en-US" sz="1100" b="0">
              <a:solidFill>
                <a:schemeClr val="tx2"/>
              </a:solidFill>
              <a:latin typeface="Poppins" pitchFamily="2" charset="77"/>
              <a:cs typeface="Poppins" pitchFamily="2" charset="77"/>
            </a:endParaRPr>
          </a:p>
        </p:txBody>
      </p:sp>
      <p:sp>
        <p:nvSpPr>
          <p:cNvPr id="8" name="Slide Number Placeholder 5">
            <a:extLst>
              <a:ext uri="{FF2B5EF4-FFF2-40B4-BE49-F238E27FC236}">
                <a16:creationId xmlns:a16="http://schemas.microsoft.com/office/drawing/2014/main" id="{F0767D4E-C739-5A83-3860-316479B57AD4}"/>
              </a:ext>
            </a:extLst>
          </p:cNvPr>
          <p:cNvSpPr txBox="1">
            <a:spLocks/>
          </p:cNvSpPr>
          <p:nvPr userDrawn="1"/>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tx2"/>
                </a:solidFill>
                <a:latin typeface="Poppins" pitchFamily="2" charset="77"/>
                <a:cs typeface="Poppins" pitchFamily="2" charset="77"/>
              </a:rPr>
              <a:pPr>
                <a:lnSpc>
                  <a:spcPts val="1173"/>
                </a:lnSpc>
              </a:pPr>
              <a:t>‹#›</a:t>
            </a:fld>
            <a:endParaRPr lang="en-US" sz="667">
              <a:solidFill>
                <a:schemeClr val="tx2"/>
              </a:solidFill>
              <a:latin typeface="Poppins" pitchFamily="2" charset="77"/>
              <a:cs typeface="Poppins" pitchFamily="2" charset="77"/>
            </a:endParaRPr>
          </a:p>
        </p:txBody>
      </p:sp>
      <p:pic>
        <p:nvPicPr>
          <p:cNvPr id="9" name="Graphic 8">
            <a:extLst>
              <a:ext uri="{FF2B5EF4-FFF2-40B4-BE49-F238E27FC236}">
                <a16:creationId xmlns:a16="http://schemas.microsoft.com/office/drawing/2014/main" id="{0D03F368-E4E0-E6C3-8D84-2017ADCE5A63}"/>
              </a:ext>
            </a:extLst>
          </p:cNvPr>
          <p:cNvPicPr>
            <a:picLocks noChangeAspect="1"/>
          </p:cNvPicPr>
          <p:nvPr userDrawn="1"/>
        </p:nvPicPr>
        <p:blipFill>
          <a:blip r:embed="rId48" cstate="print">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11190656" y="6564293"/>
            <a:ext cx="822960" cy="23555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773" r:id="rId2"/>
    <p:sldLayoutId id="2147485193" r:id="rId3"/>
    <p:sldLayoutId id="2147485103" r:id="rId4"/>
    <p:sldLayoutId id="2147483775" r:id="rId5"/>
    <p:sldLayoutId id="2147485562" r:id="rId6"/>
    <p:sldLayoutId id="2147485563" r:id="rId7"/>
    <p:sldLayoutId id="2147485153" r:id="rId8"/>
    <p:sldLayoutId id="2147485155" r:id="rId9"/>
    <p:sldLayoutId id="2147485565" r:id="rId10"/>
    <p:sldLayoutId id="2147485078" r:id="rId11"/>
    <p:sldLayoutId id="2147483783" r:id="rId12"/>
    <p:sldLayoutId id="2147485152" r:id="rId13"/>
    <p:sldLayoutId id="2147485570" r:id="rId14"/>
    <p:sldLayoutId id="2147485151" r:id="rId15"/>
    <p:sldLayoutId id="2147485154" r:id="rId16"/>
    <p:sldLayoutId id="2147483774" r:id="rId17"/>
    <p:sldLayoutId id="2147485564" r:id="rId18"/>
    <p:sldLayoutId id="2147485577" r:id="rId19"/>
    <p:sldLayoutId id="2147485200" r:id="rId20"/>
    <p:sldLayoutId id="2147485566" r:id="rId21"/>
    <p:sldLayoutId id="2147485568" r:id="rId22"/>
    <p:sldLayoutId id="2147485578" r:id="rId23"/>
    <p:sldLayoutId id="2147483663" r:id="rId24"/>
    <p:sldLayoutId id="2147485567" r:id="rId25"/>
    <p:sldLayoutId id="2147485569" r:id="rId26"/>
    <p:sldLayoutId id="2147485194" r:id="rId27"/>
    <p:sldLayoutId id="2147483770" r:id="rId28"/>
    <p:sldLayoutId id="2147483772" r:id="rId29"/>
    <p:sldLayoutId id="2147485583" r:id="rId30"/>
    <p:sldLayoutId id="2147485584" r:id="rId31"/>
    <p:sldLayoutId id="2147485581" r:id="rId32"/>
    <p:sldLayoutId id="2147485582" r:id="rId33"/>
    <p:sldLayoutId id="2147485579" r:id="rId34"/>
    <p:sldLayoutId id="2147485580" r:id="rId35"/>
    <p:sldLayoutId id="2147485561" r:id="rId36"/>
    <p:sldLayoutId id="2147485241" r:id="rId37"/>
    <p:sldLayoutId id="2147483655" r:id="rId38"/>
    <p:sldLayoutId id="2147485576" r:id="rId39"/>
    <p:sldLayoutId id="2147485094" r:id="rId40"/>
    <p:sldLayoutId id="2147485575" r:id="rId41"/>
    <p:sldLayoutId id="2147485148" r:id="rId42"/>
    <p:sldLayoutId id="2147485571" r:id="rId43"/>
    <p:sldLayoutId id="2147485572" r:id="rId44"/>
    <p:sldLayoutId id="2147485573" r:id="rId45"/>
    <p:sldLayoutId id="2147485574"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hyperlink" Target="https://progyny.com/client-benefit-resource-hub/?utm_campaign=benefit_awareness&amp;utm_source=csm_team&amp;utm_medium=email"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go.progyny.com/l/863341/2023-07-24/pvz38w/863341/16902323509NzMDToq/Progyny_Pregnancy_and_Postpartum_FAQ_2024.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go.progyny.com/l/863341/2023-08-16/pwrnm2/863341/1692231795FyRdQRrl/Progyny_Pregnancy_and_Postpartum_Banner_Images.zip" TargetMode="External"/><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https://go.progyny.com/l/863341/2023-07-24/pvz38w/863341/16902323509NzMDToq/Progyny_Pregnancy_and_Postpartum_FAQ_2024.pdf" TargetMode="External"/><Relationship Id="rId5" Type="http://schemas.openxmlformats.org/officeDocument/2006/relationships/hyperlink" Target="https://go.progyny.com/l/863341/2023-07-25/pw1bdd/863341/1690317067Hjm17Qon/Progyny_Pregnancy_and_Postpartum_What_to_Expect.pdf" TargetMode="External"/><Relationship Id="rId4" Type="http://schemas.openxmlformats.org/officeDocument/2006/relationships/hyperlink" Target="https://vimeo.com/853057009/4ff35e7f18?share=cop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E9A01-1FF1-D4D2-17F2-BF57FA246C07}"/>
            </a:ext>
          </a:extLst>
        </p:cNvPr>
        <p:cNvGrpSpPr/>
        <p:nvPr/>
      </p:nvGrpSpPr>
      <p:grpSpPr>
        <a:xfrm>
          <a:off x="0" y="0"/>
          <a:ext cx="0" cy="0"/>
          <a:chOff x="0" y="0"/>
          <a:chExt cx="0" cy="0"/>
        </a:xfrm>
      </p:grpSpPr>
      <p:pic>
        <p:nvPicPr>
          <p:cNvPr id="4" name="Picture 3" descr="Pregnant woman sharing ultrasound image">
            <a:extLst>
              <a:ext uri="{FF2B5EF4-FFF2-40B4-BE49-F238E27FC236}">
                <a16:creationId xmlns:a16="http://schemas.microsoft.com/office/drawing/2014/main" id="{63DF11E5-3AB9-352B-C78B-D2AD9B6DCD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361" r="16361"/>
          <a:stretch/>
        </p:blipFill>
        <p:spPr>
          <a:xfrm>
            <a:off x="672991" y="1118265"/>
            <a:ext cx="4133315" cy="4095770"/>
          </a:xfrm>
          <a:prstGeom prst="ellipse">
            <a:avLst/>
          </a:prstGeom>
          <a:ln w="254000">
            <a:solidFill>
              <a:schemeClr val="bg1"/>
            </a:solidFill>
          </a:ln>
        </p:spPr>
      </p:pic>
      <p:pic>
        <p:nvPicPr>
          <p:cNvPr id="8" name="Picture 7" descr="Baby kissing man on head">
            <a:extLst>
              <a:ext uri="{FF2B5EF4-FFF2-40B4-BE49-F238E27FC236}">
                <a16:creationId xmlns:a16="http://schemas.microsoft.com/office/drawing/2014/main" id="{5A266F85-9E57-238B-1819-7AA87A7FBBC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6503" b="16503"/>
          <a:stretch/>
        </p:blipFill>
        <p:spPr>
          <a:xfrm>
            <a:off x="3317667" y="4662709"/>
            <a:ext cx="1740172" cy="1748727"/>
          </a:xfrm>
          <a:prstGeom prst="ellipse">
            <a:avLst/>
          </a:prstGeom>
          <a:ln w="254000">
            <a:solidFill>
              <a:schemeClr val="bg1"/>
            </a:solidFill>
          </a:ln>
        </p:spPr>
      </p:pic>
      <p:sp>
        <p:nvSpPr>
          <p:cNvPr id="3" name="Title 3">
            <a:extLst>
              <a:ext uri="{FF2B5EF4-FFF2-40B4-BE49-F238E27FC236}">
                <a16:creationId xmlns:a16="http://schemas.microsoft.com/office/drawing/2014/main" id="{8846AD63-420F-26F1-8916-9964CC0EB8EF}"/>
              </a:ext>
            </a:extLst>
          </p:cNvPr>
          <p:cNvSpPr txBox="1">
            <a:spLocks/>
          </p:cNvSpPr>
          <p:nvPr/>
        </p:nvSpPr>
        <p:spPr>
          <a:xfrm>
            <a:off x="5057839" y="2344738"/>
            <a:ext cx="6962219" cy="18444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tx2"/>
                </a:solidFill>
                <a:latin typeface="Poppins"/>
                <a:cs typeface="Poppins"/>
              </a:rPr>
              <a:t>Communicating Your New Benefit: Pregnancy and Postpartum</a:t>
            </a:r>
          </a:p>
        </p:txBody>
      </p:sp>
    </p:spTree>
    <p:extLst>
      <p:ext uri="{BB962C8B-B14F-4D97-AF65-F5344CB8AC3E}">
        <p14:creationId xmlns:p14="http://schemas.microsoft.com/office/powerpoint/2010/main" val="3581415452"/>
      </p:ext>
    </p:extLst>
  </p:cSld>
  <p:clrMapOvr>
    <a:masterClrMapping/>
  </p:clrMapOvr>
  <mc:AlternateContent xmlns:mc="http://schemas.openxmlformats.org/markup-compatibility/2006" xmlns:p14="http://schemas.microsoft.com/office/powerpoint/2010/main">
    <mc:Choice Requires="p14">
      <p:transition spd="slow" p14:dur="2000" advTm="223701"/>
    </mc:Choice>
    <mc:Fallback xmlns="">
      <p:transition spd="slow" advTm="22370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92210B2-59C7-182F-0F3C-B2AF3DCB564F}"/>
              </a:ext>
            </a:extLst>
          </p:cNvPr>
          <p:cNvSpPr txBox="1"/>
          <p:nvPr/>
        </p:nvSpPr>
        <p:spPr>
          <a:xfrm>
            <a:off x="596181" y="2345178"/>
            <a:ext cx="315999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122B5B"/>
                </a:solidFill>
                <a:latin typeface="Poppins"/>
                <a:cs typeface="Poppins"/>
              </a:rPr>
              <a:t>Visit the </a:t>
            </a:r>
            <a:r>
              <a:rPr lang="en-US" sz="1600" dirty="0">
                <a:solidFill>
                  <a:srgbClr val="122B5B"/>
                </a:solidFill>
                <a:latin typeface="Poppins"/>
                <a:cs typeface="Poppins"/>
                <a:hlinkClick r:id="rId3">
                  <a:extLst>
                    <a:ext uri="{A12FA001-AC4F-418D-AE19-62706E023703}">
                      <ahyp:hlinkClr xmlns:ahyp="http://schemas.microsoft.com/office/drawing/2018/hyperlinkcolor" val="tx"/>
                    </a:ext>
                  </a:extLst>
                </a:hlinkClick>
              </a:rPr>
              <a:t>Progyny Benefit Resource Hub </a:t>
            </a:r>
            <a:r>
              <a:rPr lang="en-US" sz="1600" dirty="0">
                <a:solidFill>
                  <a:srgbClr val="122B5B"/>
                </a:solidFill>
                <a:latin typeface="Poppins"/>
                <a:cs typeface="Poppins"/>
              </a:rPr>
              <a:t>to download Progyny brand assets for print and digital use.</a:t>
            </a:r>
            <a:endParaRPr lang="en-US" sz="1600" dirty="0">
              <a:solidFill>
                <a:srgbClr val="122B5B"/>
              </a:solidFill>
            </a:endParaRPr>
          </a:p>
        </p:txBody>
      </p:sp>
      <p:sp>
        <p:nvSpPr>
          <p:cNvPr id="16" name="Title 1">
            <a:extLst>
              <a:ext uri="{FF2B5EF4-FFF2-40B4-BE49-F238E27FC236}">
                <a16:creationId xmlns:a16="http://schemas.microsoft.com/office/drawing/2014/main" id="{1212857F-07D7-FCD2-174E-D5F28C307E74}"/>
              </a:ext>
            </a:extLst>
          </p:cNvPr>
          <p:cNvSpPr txBox="1">
            <a:spLocks/>
          </p:cNvSpPr>
          <p:nvPr/>
        </p:nvSpPr>
        <p:spPr>
          <a:xfrm>
            <a:off x="596181" y="353624"/>
            <a:ext cx="6692515" cy="157488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pPr>
              <a:lnSpc>
                <a:spcPct val="120000"/>
              </a:lnSpc>
            </a:pPr>
            <a:r>
              <a:rPr lang="en-US" sz="3600" dirty="0">
                <a:solidFill>
                  <a:srgbClr val="142D5B"/>
                </a:solidFill>
                <a:latin typeface="Poppins"/>
                <a:cs typeface="Poppins"/>
              </a:rPr>
              <a:t>Progyny Brand Assets</a:t>
            </a:r>
          </a:p>
        </p:txBody>
      </p:sp>
      <p:sp>
        <p:nvSpPr>
          <p:cNvPr id="14" name="Rectangle 13">
            <a:extLst>
              <a:ext uri="{FF2B5EF4-FFF2-40B4-BE49-F238E27FC236}">
                <a16:creationId xmlns:a16="http://schemas.microsoft.com/office/drawing/2014/main" id="{C09EBE4D-8C5C-0876-0CF0-B033DC896D0C}"/>
              </a:ext>
            </a:extLst>
          </p:cNvPr>
          <p:cNvSpPr/>
          <p:nvPr/>
        </p:nvSpPr>
        <p:spPr>
          <a:xfrm>
            <a:off x="6648635" y="3839064"/>
            <a:ext cx="1916152" cy="17267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bg1"/>
                </a:solidFill>
                <a:latin typeface="Poppins"/>
                <a:cs typeface="Poppins"/>
                <a:hlinkClick r:id="rId4">
                  <a:extLst>
                    <a:ext uri="{A12FA001-AC4F-418D-AE19-62706E023703}">
                      <ahyp:hlinkClr xmlns:ahyp="http://schemas.microsoft.com/office/drawing/2018/hyperlinkcolor" val="tx"/>
                    </a:ext>
                  </a:extLst>
                </a:hlinkClick>
              </a:rPr>
              <a:t>Frequently Asked Questions Handout</a:t>
            </a:r>
            <a:endParaRPr lang="en-US" sz="1400" dirty="0">
              <a:solidFill>
                <a:schemeClr val="bg1"/>
              </a:solidFill>
              <a:latin typeface="Poppins"/>
              <a:cs typeface="Poppins"/>
            </a:endParaRPr>
          </a:p>
        </p:txBody>
      </p:sp>
      <p:pic>
        <p:nvPicPr>
          <p:cNvPr id="2" name="Picture 1" descr="A screenshot of a web page&#10;&#10;Description automatically generated">
            <a:extLst>
              <a:ext uri="{FF2B5EF4-FFF2-40B4-BE49-F238E27FC236}">
                <a16:creationId xmlns:a16="http://schemas.microsoft.com/office/drawing/2014/main" id="{23B7FC00-CEA1-E220-713D-7994A1087A3D}"/>
              </a:ext>
            </a:extLst>
          </p:cNvPr>
          <p:cNvPicPr>
            <a:picLocks noChangeAspect="1"/>
          </p:cNvPicPr>
          <p:nvPr/>
        </p:nvPicPr>
        <p:blipFill>
          <a:blip r:embed="rId5"/>
          <a:stretch>
            <a:fillRect/>
          </a:stretch>
        </p:blipFill>
        <p:spPr>
          <a:xfrm>
            <a:off x="3756177" y="2124877"/>
            <a:ext cx="3956270" cy="4379499"/>
          </a:xfrm>
          <a:prstGeom prst="rect">
            <a:avLst/>
          </a:prstGeom>
          <a:ln>
            <a:noFill/>
          </a:ln>
          <a:effectLst>
            <a:outerShdw blurRad="190500" algn="tl" rotWithShape="0">
              <a:srgbClr val="000000">
                <a:alpha val="70000"/>
              </a:srgbClr>
            </a:outerShdw>
          </a:effectLst>
        </p:spPr>
      </p:pic>
      <p:pic>
        <p:nvPicPr>
          <p:cNvPr id="3" name="Picture 2" descr="A screenshot of a website&#10;&#10;Description automatically generated">
            <a:extLst>
              <a:ext uri="{FF2B5EF4-FFF2-40B4-BE49-F238E27FC236}">
                <a16:creationId xmlns:a16="http://schemas.microsoft.com/office/drawing/2014/main" id="{AC15C53C-A4D2-21D4-8548-9A5D0FC5CFFC}"/>
              </a:ext>
            </a:extLst>
          </p:cNvPr>
          <p:cNvPicPr>
            <a:picLocks noChangeAspect="1"/>
          </p:cNvPicPr>
          <p:nvPr/>
        </p:nvPicPr>
        <p:blipFill>
          <a:blip r:embed="rId6"/>
          <a:stretch>
            <a:fillRect/>
          </a:stretch>
        </p:blipFill>
        <p:spPr>
          <a:xfrm>
            <a:off x="8089767" y="2124876"/>
            <a:ext cx="3750366" cy="4379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26275510"/>
      </p:ext>
    </p:extLst>
  </p:cSld>
  <p:clrMapOvr>
    <a:masterClrMapping/>
  </p:clrMapOvr>
  <mc:AlternateContent xmlns:mc="http://schemas.openxmlformats.org/markup-compatibility/2006" xmlns:p14="http://schemas.microsoft.com/office/powerpoint/2010/main">
    <mc:Choice Requires="p14">
      <p:transition spd="slow" p14:dur="2000" advTm="153158"/>
    </mc:Choice>
    <mc:Fallback xmlns="">
      <p:transition spd="slow" advTm="15315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2B35-6D27-98CA-8C12-7E12C9EB25CF}"/>
              </a:ext>
            </a:extLst>
          </p:cNvPr>
          <p:cNvSpPr>
            <a:spLocks noGrp="1"/>
          </p:cNvSpPr>
          <p:nvPr>
            <p:ph type="title"/>
          </p:nvPr>
        </p:nvSpPr>
        <p:spPr/>
        <p:txBody>
          <a:bodyPr/>
          <a:lstStyle/>
          <a:p>
            <a:r>
              <a:rPr lang="en-US" dirty="0"/>
              <a:t>Questions? We’re here to help. </a:t>
            </a:r>
            <a:br>
              <a:rPr lang="en-US" dirty="0"/>
            </a:br>
            <a:r>
              <a:rPr lang="en-US" dirty="0"/>
              <a:t>Reach out to your designated Progyny contact.</a:t>
            </a:r>
          </a:p>
        </p:txBody>
      </p:sp>
    </p:spTree>
    <p:extLst>
      <p:ext uri="{BB962C8B-B14F-4D97-AF65-F5344CB8AC3E}">
        <p14:creationId xmlns:p14="http://schemas.microsoft.com/office/powerpoint/2010/main" val="78058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76FC7-3FA6-6F1A-C478-6D454E81987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80E1E7F-E1CD-413A-3A85-4EA6FEFE6BDB}"/>
              </a:ext>
            </a:extLst>
          </p:cNvPr>
          <p:cNvPicPr>
            <a:picLocks noChangeAspect="1"/>
          </p:cNvPicPr>
          <p:nvPr/>
        </p:nvPicPr>
        <p:blipFill rotWithShape="1">
          <a:blip r:embed="rId3"/>
          <a:srcRect l="11927" t="5728" r="36361"/>
          <a:stretch/>
        </p:blipFill>
        <p:spPr>
          <a:xfrm flipH="1">
            <a:off x="0" y="0"/>
            <a:ext cx="5648419" cy="6858000"/>
          </a:xfrm>
          <a:prstGeom prst="rect">
            <a:avLst/>
          </a:prstGeom>
        </p:spPr>
      </p:pic>
      <p:sp>
        <p:nvSpPr>
          <p:cNvPr id="9" name="Freeform 5">
            <a:extLst>
              <a:ext uri="{FF2B5EF4-FFF2-40B4-BE49-F238E27FC236}">
                <a16:creationId xmlns:a16="http://schemas.microsoft.com/office/drawing/2014/main" id="{077B4DCD-A212-890C-9099-6F531A590DD1}"/>
              </a:ext>
            </a:extLst>
          </p:cNvPr>
          <p:cNvSpPr/>
          <p:nvPr/>
        </p:nvSpPr>
        <p:spPr>
          <a:xfrm flipH="1">
            <a:off x="4179477" y="-1849"/>
            <a:ext cx="8012523" cy="6859850"/>
          </a:xfrm>
          <a:custGeom>
            <a:avLst/>
            <a:gdLst>
              <a:gd name="connsiteX0" fmla="*/ 0 w 6970088"/>
              <a:gd name="connsiteY0" fmla="*/ 0 h 6491590"/>
              <a:gd name="connsiteX1" fmla="*/ 6970088 w 6970088"/>
              <a:gd name="connsiteY1" fmla="*/ 0 h 6491590"/>
              <a:gd name="connsiteX2" fmla="*/ 6897091 w 6970088"/>
              <a:gd name="connsiteY2" fmla="*/ 215737 h 6491590"/>
              <a:gd name="connsiteX3" fmla="*/ 6438989 w 6970088"/>
              <a:gd name="connsiteY3" fmla="*/ 3245796 h 6491590"/>
              <a:gd name="connsiteX4" fmla="*/ 6897091 w 6970088"/>
              <a:gd name="connsiteY4" fmla="*/ 6275855 h 6491590"/>
              <a:gd name="connsiteX5" fmla="*/ 6970088 w 6970088"/>
              <a:gd name="connsiteY5" fmla="*/ 6491590 h 6491590"/>
              <a:gd name="connsiteX6" fmla="*/ 0 w 6970088"/>
              <a:gd name="connsiteY6" fmla="*/ 6491590 h 6491590"/>
              <a:gd name="connsiteX7" fmla="*/ 0 w 6970088"/>
              <a:gd name="connsiteY7" fmla="*/ 0 h 649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0088" h="6491590">
                <a:moveTo>
                  <a:pt x="0" y="0"/>
                </a:moveTo>
                <a:lnTo>
                  <a:pt x="6970088" y="0"/>
                </a:lnTo>
                <a:lnTo>
                  <a:pt x="6897091" y="215737"/>
                </a:lnTo>
                <a:cubicBezTo>
                  <a:pt x="6599372" y="1172932"/>
                  <a:pt x="6438989" y="2190634"/>
                  <a:pt x="6438989" y="3245796"/>
                </a:cubicBezTo>
                <a:cubicBezTo>
                  <a:pt x="6438989" y="4300958"/>
                  <a:pt x="6599372" y="5318660"/>
                  <a:pt x="6897091" y="6275855"/>
                </a:cubicBezTo>
                <a:lnTo>
                  <a:pt x="6970088" y="6491590"/>
                </a:lnTo>
                <a:lnTo>
                  <a:pt x="0" y="649159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914354"/>
            <a:endParaRPr lang="en-US" sz="2400">
              <a:solidFill>
                <a:srgbClr val="FFFFFF"/>
              </a:solidFill>
              <a:latin typeface="Calibri" panose="020F0502020204030204"/>
            </a:endParaRPr>
          </a:p>
        </p:txBody>
      </p:sp>
      <p:sp>
        <p:nvSpPr>
          <p:cNvPr id="4" name="TextBox 3">
            <a:extLst>
              <a:ext uri="{FF2B5EF4-FFF2-40B4-BE49-F238E27FC236}">
                <a16:creationId xmlns:a16="http://schemas.microsoft.com/office/drawing/2014/main" id="{E4CE3513-F309-B412-120C-FAB63CB6C995}"/>
              </a:ext>
            </a:extLst>
          </p:cNvPr>
          <p:cNvSpPr txBox="1"/>
          <p:nvPr/>
        </p:nvSpPr>
        <p:spPr>
          <a:xfrm>
            <a:off x="5648419" y="1131769"/>
            <a:ext cx="5891973" cy="830997"/>
          </a:xfrm>
          <a:prstGeom prst="rect">
            <a:avLst/>
          </a:prstGeom>
          <a:noFill/>
        </p:spPr>
        <p:txBody>
          <a:bodyPr wrap="square" lIns="91440" tIns="45720" rIns="91440" bIns="45720" rtlCol="0" anchor="t">
            <a:spAutoFit/>
          </a:bodyPr>
          <a:lstStyle/>
          <a:p>
            <a:pPr algn="ctr" defTabSz="914400">
              <a:defRPr/>
            </a:pPr>
            <a:r>
              <a:rPr lang="en-US" sz="2400" dirty="0">
                <a:solidFill>
                  <a:srgbClr val="122B5B"/>
                </a:solidFill>
                <a:latin typeface="Poppins"/>
                <a:cs typeface="Poppins"/>
              </a:rPr>
              <a:t>Progyny’s Marketing and Communications Support</a:t>
            </a:r>
          </a:p>
        </p:txBody>
      </p:sp>
      <p:sp>
        <p:nvSpPr>
          <p:cNvPr id="17" name="TextBox 16">
            <a:extLst>
              <a:ext uri="{FF2B5EF4-FFF2-40B4-BE49-F238E27FC236}">
                <a16:creationId xmlns:a16="http://schemas.microsoft.com/office/drawing/2014/main" id="{0004055D-C069-19CE-FD1B-3B60DF843FAE}"/>
              </a:ext>
            </a:extLst>
          </p:cNvPr>
          <p:cNvSpPr txBox="1"/>
          <p:nvPr/>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19" name="Slide Number Placeholder 5">
            <a:extLst>
              <a:ext uri="{FF2B5EF4-FFF2-40B4-BE49-F238E27FC236}">
                <a16:creationId xmlns:a16="http://schemas.microsoft.com/office/drawing/2014/main" id="{A267561D-8313-C837-70BB-A6C454B3C791}"/>
              </a:ext>
            </a:extLst>
          </p:cNvPr>
          <p:cNvSpPr txBox="1">
            <a:spLocks/>
          </p:cNvSpPr>
          <p:nvPr/>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2</a:t>
            </a:fld>
            <a:endParaRPr lang="en-US" sz="667">
              <a:solidFill>
                <a:schemeClr val="bg1"/>
              </a:solidFill>
              <a:latin typeface="Poppins" pitchFamily="2" charset="77"/>
              <a:cs typeface="Poppins" pitchFamily="2" charset="77"/>
            </a:endParaRPr>
          </a:p>
        </p:txBody>
      </p:sp>
      <p:pic>
        <p:nvPicPr>
          <p:cNvPr id="21" name="Graphic 20">
            <a:extLst>
              <a:ext uri="{FF2B5EF4-FFF2-40B4-BE49-F238E27FC236}">
                <a16:creationId xmlns:a16="http://schemas.microsoft.com/office/drawing/2014/main" id="{AD403F5B-F6DC-E39D-5ADB-31D494BBF39F}"/>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90656" y="6564293"/>
            <a:ext cx="822960" cy="235558"/>
          </a:xfrm>
          <a:prstGeom prst="rect">
            <a:avLst/>
          </a:prstGeom>
        </p:spPr>
      </p:pic>
      <p:sp>
        <p:nvSpPr>
          <p:cNvPr id="5" name="TextBox 4">
            <a:extLst>
              <a:ext uri="{FF2B5EF4-FFF2-40B4-BE49-F238E27FC236}">
                <a16:creationId xmlns:a16="http://schemas.microsoft.com/office/drawing/2014/main" id="{97F4F2CC-B875-45F1-6017-D146EA7E98DB}"/>
              </a:ext>
            </a:extLst>
          </p:cNvPr>
          <p:cNvSpPr txBox="1"/>
          <p:nvPr/>
        </p:nvSpPr>
        <p:spPr>
          <a:xfrm>
            <a:off x="5648419" y="2460202"/>
            <a:ext cx="6088821"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r>
              <a:rPr lang="en-US" dirty="0">
                <a:solidFill>
                  <a:srgbClr val="122B5B"/>
                </a:solidFill>
                <a:latin typeface="Poppins"/>
                <a:cs typeface="Poppins"/>
              </a:rPr>
              <a:t>Your investment is bringing life-changing benefits to your employees and their families, and we are excited to help you highlight its value.</a:t>
            </a:r>
          </a:p>
          <a:p>
            <a:pPr algn="ctr">
              <a:spcAft>
                <a:spcPts val="1200"/>
              </a:spcAft>
            </a:pPr>
            <a:endParaRPr lang="en-US" dirty="0">
              <a:solidFill>
                <a:srgbClr val="122B5B"/>
              </a:solidFill>
              <a:latin typeface="Poppins"/>
              <a:cs typeface="Poppins"/>
            </a:endParaRPr>
          </a:p>
          <a:p>
            <a:pPr algn="ctr">
              <a:spcAft>
                <a:spcPts val="1200"/>
              </a:spcAft>
            </a:pPr>
            <a:r>
              <a:rPr lang="en-US" dirty="0">
                <a:solidFill>
                  <a:srgbClr val="122B5B"/>
                </a:solidFill>
                <a:latin typeface="Poppins"/>
                <a:cs typeface="Poppins"/>
              </a:rPr>
              <a:t>Consistent communication is key to ensuring benefit awareness and engagement. Use the resources in this toolkit to spread the word about your new Pregnancy and Postpartum program.</a:t>
            </a:r>
          </a:p>
        </p:txBody>
      </p:sp>
    </p:spTree>
    <p:extLst>
      <p:ext uri="{BB962C8B-B14F-4D97-AF65-F5344CB8AC3E}">
        <p14:creationId xmlns:p14="http://schemas.microsoft.com/office/powerpoint/2010/main" val="400911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D520CB2-BBC5-F7FC-E1CF-C32EF441933C}"/>
              </a:ext>
            </a:extLst>
          </p:cNvPr>
          <p:cNvSpPr/>
          <p:nvPr/>
        </p:nvSpPr>
        <p:spPr>
          <a:xfrm>
            <a:off x="181047" y="515058"/>
            <a:ext cx="5032102" cy="4911023"/>
          </a:xfrm>
          <a:prstGeom prst="ellipse">
            <a:avLst/>
          </a:prstGeom>
          <a:solidFill>
            <a:srgbClr val="122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B9FDA7A-31DB-6280-0BDA-901650A795E1}"/>
              </a:ext>
            </a:extLst>
          </p:cNvPr>
          <p:cNvSpPr>
            <a:spLocks noGrp="1"/>
          </p:cNvSpPr>
          <p:nvPr>
            <p:ph type="title"/>
          </p:nvPr>
        </p:nvSpPr>
        <p:spPr>
          <a:xfrm>
            <a:off x="6256421" y="421618"/>
            <a:ext cx="5754532" cy="1144062"/>
          </a:xfrm>
        </p:spPr>
        <p:txBody>
          <a:bodyPr>
            <a:noAutofit/>
          </a:bodyPr>
          <a:lstStyle/>
          <a:p>
            <a:pPr>
              <a:lnSpc>
                <a:spcPct val="100000"/>
              </a:lnSpc>
            </a:pPr>
            <a:r>
              <a:rPr lang="en-US" sz="2800" dirty="0">
                <a:solidFill>
                  <a:srgbClr val="142D5B"/>
                </a:solidFill>
                <a:latin typeface="Poppins"/>
                <a:cs typeface="Poppins"/>
              </a:rPr>
              <a:t>Pregnancy and Postpartum</a:t>
            </a:r>
            <a:br>
              <a:rPr lang="en-US" sz="2800" dirty="0">
                <a:solidFill>
                  <a:srgbClr val="142D5B"/>
                </a:solidFill>
                <a:latin typeface="Poppins"/>
                <a:cs typeface="Poppins"/>
              </a:rPr>
            </a:br>
            <a:r>
              <a:rPr lang="en-US" sz="1800" dirty="0">
                <a:solidFill>
                  <a:srgbClr val="142D5B"/>
                </a:solidFill>
                <a:latin typeface="Poppins"/>
                <a:cs typeface="Poppins"/>
              </a:rPr>
              <a:t>Support and guidance for a healthy pregnancy</a:t>
            </a:r>
            <a:endParaRPr lang="en-US" dirty="0">
              <a:latin typeface="Poppins"/>
              <a:cs typeface="Poppins"/>
            </a:endParaRPr>
          </a:p>
        </p:txBody>
      </p:sp>
      <p:sp>
        <p:nvSpPr>
          <p:cNvPr id="41" name="TextBox 40">
            <a:extLst>
              <a:ext uri="{FF2B5EF4-FFF2-40B4-BE49-F238E27FC236}">
                <a16:creationId xmlns:a16="http://schemas.microsoft.com/office/drawing/2014/main" id="{722A98CD-1F6D-86F0-4572-411CF6F8C484}"/>
              </a:ext>
            </a:extLst>
          </p:cNvPr>
          <p:cNvSpPr txBox="1"/>
          <p:nvPr/>
        </p:nvSpPr>
        <p:spPr>
          <a:xfrm>
            <a:off x="6095999" y="1819191"/>
            <a:ext cx="5630755" cy="362406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500" b="1" i="0" u="none" strike="noStrike" kern="1200" cap="none" spc="0" normalizeH="0" baseline="0" noProof="0" dirty="0">
              <a:ln>
                <a:noFill/>
              </a:ln>
              <a:solidFill>
                <a:srgbClr val="122B5B"/>
              </a:solidFill>
              <a:effectLst/>
              <a:uLnTx/>
              <a:uFillTx/>
              <a:latin typeface="Poppins" pitchFamily="2" charset="77"/>
              <a:ea typeface="+mn-ea"/>
              <a:cs typeface="Poppins" pitchFamily="2" charset="77"/>
            </a:endParaRPr>
          </a:p>
          <a:p>
            <a:pPr marL="285750" indent="-285750">
              <a:spcAft>
                <a:spcPts val="1200"/>
              </a:spcAft>
              <a:buClr>
                <a:srgbClr val="28282B"/>
              </a:buClr>
              <a:buFont typeface="Arial" panose="020B0604020202020204" pitchFamily="34" charset="0"/>
              <a:buChar char="•"/>
              <a:defRPr/>
            </a:pPr>
            <a:r>
              <a:rPr kumimoji="0" lang="en-US" sz="1600" b="1" i="0" u="none" strike="noStrike" kern="1200" cap="none" spc="0" normalizeH="0" baseline="0" noProof="0" dirty="0">
                <a:ln>
                  <a:noFill/>
                </a:ln>
                <a:solidFill>
                  <a:srgbClr val="122B5B"/>
                </a:solidFill>
                <a:effectLst/>
                <a:uLnTx/>
                <a:uFillTx/>
                <a:latin typeface="Poppins"/>
                <a:cs typeface="Poppins"/>
              </a:rPr>
              <a:t>Unlimited support: </a:t>
            </a:r>
            <a:r>
              <a:rPr kumimoji="0" lang="en-US" sz="1600" b="0" i="0" u="none" strike="noStrike" kern="1200" cap="none" spc="0" normalizeH="0" baseline="0" noProof="0" dirty="0">
                <a:ln>
                  <a:noFill/>
                </a:ln>
                <a:solidFill>
                  <a:srgbClr val="122B5B"/>
                </a:solidFill>
                <a:effectLst/>
                <a:uLnTx/>
                <a:uFillTx/>
                <a:latin typeface="Poppins"/>
                <a:cs typeface="Poppins"/>
              </a:rPr>
              <a:t>Pregnancy and Postpartum Coaches (experienced labor </a:t>
            </a:r>
            <a:r>
              <a:rPr lang="en-US" sz="1600" dirty="0">
                <a:solidFill>
                  <a:srgbClr val="122B5B"/>
                </a:solidFill>
                <a:latin typeface="Poppins"/>
                <a:cs typeface="Poppins"/>
              </a:rPr>
              <a:t>and </a:t>
            </a:r>
            <a:r>
              <a:rPr kumimoji="0" lang="en-US" sz="1600" b="0" i="0" u="none" strike="noStrike" kern="1200" cap="none" spc="0" normalizeH="0" baseline="0" noProof="0" dirty="0">
                <a:ln>
                  <a:noFill/>
                </a:ln>
                <a:solidFill>
                  <a:srgbClr val="122B5B"/>
                </a:solidFill>
                <a:effectLst/>
                <a:uLnTx/>
                <a:uFillTx/>
                <a:latin typeface="Poppins"/>
                <a:cs typeface="Poppins"/>
              </a:rPr>
              <a:t>delivery nurses</a:t>
            </a:r>
            <a:r>
              <a:rPr lang="en-US" sz="1600" dirty="0">
                <a:solidFill>
                  <a:srgbClr val="122B5B"/>
                </a:solidFill>
                <a:latin typeface="Poppins"/>
                <a:cs typeface="Poppins"/>
              </a:rPr>
              <a:t> and</a:t>
            </a:r>
            <a:r>
              <a:rPr kumimoji="0" lang="en-US" sz="1600" b="0" i="0" u="none" strike="noStrike" kern="1200" cap="none" spc="0" normalizeH="0" baseline="0" noProof="0" dirty="0">
                <a:ln>
                  <a:noFill/>
                </a:ln>
                <a:solidFill>
                  <a:srgbClr val="122B5B"/>
                </a:solidFill>
                <a:effectLst/>
                <a:uLnTx/>
                <a:uFillTx/>
                <a:latin typeface="Poppins"/>
                <a:cs typeface="Poppins"/>
              </a:rPr>
              <a:t> doulas</a:t>
            </a:r>
            <a:r>
              <a:rPr lang="en-US" sz="1600" dirty="0">
                <a:solidFill>
                  <a:srgbClr val="122B5B"/>
                </a:solidFill>
                <a:latin typeface="Poppins"/>
                <a:cs typeface="Poppins"/>
              </a:rPr>
              <a:t>)</a:t>
            </a:r>
            <a:r>
              <a:rPr kumimoji="0" lang="en-US" sz="1600" b="0" i="0" u="none" strike="noStrike" kern="1200" cap="none" spc="0" normalizeH="0" baseline="0" noProof="0" dirty="0">
                <a:ln>
                  <a:noFill/>
                </a:ln>
                <a:solidFill>
                  <a:srgbClr val="122B5B"/>
                </a:solidFill>
                <a:effectLst/>
                <a:uLnTx/>
                <a:uFillTx/>
                <a:latin typeface="Poppins"/>
                <a:cs typeface="Poppins"/>
              </a:rPr>
              <a:t> are your partners </a:t>
            </a:r>
            <a:r>
              <a:rPr lang="en-US" sz="1600" dirty="0">
                <a:solidFill>
                  <a:srgbClr val="122B5B"/>
                </a:solidFill>
                <a:latin typeface="Poppins"/>
                <a:cs typeface="Poppins"/>
              </a:rPr>
              <a:t>every step of the way </a:t>
            </a:r>
            <a:endParaRPr lang="en-US" sz="1600" dirty="0">
              <a:solidFill>
                <a:srgbClr val="122B5B"/>
              </a:solidFill>
              <a:latin typeface="Poppins" pitchFamily="2" charset="77"/>
              <a:cs typeface="Poppins" pitchFamily="2" charset="77"/>
            </a:endParaRPr>
          </a:p>
          <a:p>
            <a:pPr marL="285750" indent="-285750">
              <a:spcAft>
                <a:spcPts val="1200"/>
              </a:spcAft>
              <a:buClr>
                <a:srgbClr val="28282B"/>
              </a:buClr>
              <a:buFont typeface="Arial" panose="020B0604020202020204" pitchFamily="34" charset="0"/>
              <a:buChar char="•"/>
              <a:defRPr/>
            </a:pPr>
            <a:r>
              <a:rPr kumimoji="0" lang="en-US" sz="1600" b="1" i="0" u="none" strike="noStrike" kern="1200" cap="none" spc="0" normalizeH="0" baseline="0" noProof="0" dirty="0">
                <a:ln>
                  <a:noFill/>
                </a:ln>
                <a:solidFill>
                  <a:srgbClr val="122B5B"/>
                </a:solidFill>
                <a:effectLst/>
                <a:uLnTx/>
                <a:uFillTx/>
                <a:latin typeface="Poppins"/>
                <a:cs typeface="Poppins"/>
              </a:rPr>
              <a:t>Designed by the experts</a:t>
            </a:r>
            <a:r>
              <a:rPr lang="en-US" sz="1600" dirty="0">
                <a:solidFill>
                  <a:srgbClr val="122B5B"/>
                </a:solidFill>
                <a:latin typeface="Poppins"/>
                <a:cs typeface="Poppins"/>
              </a:rPr>
              <a:t>:</a:t>
            </a:r>
            <a:r>
              <a:rPr kumimoji="0" lang="en-US" sz="1600" b="0" i="0" u="none" strike="noStrike" kern="1200" cap="none" spc="0" normalizeH="0" baseline="0" noProof="0" dirty="0">
                <a:ln>
                  <a:noFill/>
                </a:ln>
                <a:solidFill>
                  <a:srgbClr val="122B5B"/>
                </a:solidFill>
                <a:effectLst/>
                <a:uLnTx/>
                <a:uFillTx/>
                <a:latin typeface="Poppins"/>
                <a:cs typeface="Poppins"/>
              </a:rPr>
              <a:t> Clinical programming designed by</a:t>
            </a:r>
            <a:r>
              <a:rPr lang="en-US" sz="1600" dirty="0">
                <a:solidFill>
                  <a:srgbClr val="122B5B"/>
                </a:solidFill>
                <a:latin typeface="Poppins"/>
                <a:cs typeface="Poppins"/>
              </a:rPr>
              <a:t> women's health professionals such as OB/GYNs and Registered Nurses</a:t>
            </a:r>
            <a:endParaRPr lang="en-US" sz="1600" b="0" i="0" u="none" strike="noStrike" kern="1200" cap="none" spc="0" normalizeH="0" baseline="0" noProof="0" dirty="0">
              <a:ln>
                <a:noFill/>
              </a:ln>
              <a:solidFill>
                <a:srgbClr val="122B5B"/>
              </a:solidFill>
              <a:effectLst/>
              <a:uLnTx/>
              <a:uFillTx/>
              <a:latin typeface="Poppins"/>
              <a:cs typeface="Poppins"/>
            </a:endParaRPr>
          </a:p>
          <a:p>
            <a:pPr marL="285750" marR="0" lvl="0" indent="-285750" algn="l" defTabSz="914400" rtl="0" eaLnBrk="1" fontAlgn="auto" latinLnBrk="0" hangingPunct="1">
              <a:lnSpc>
                <a:spcPct val="100000"/>
              </a:lnSpc>
              <a:spcBef>
                <a:spcPts val="0"/>
              </a:spcBef>
              <a:spcAft>
                <a:spcPts val="1200"/>
              </a:spcAft>
              <a:buClr>
                <a:srgbClr val="28282B"/>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122B5B"/>
                </a:solidFill>
                <a:effectLst/>
                <a:uLnTx/>
                <a:uFillTx/>
                <a:latin typeface="Poppins"/>
                <a:cs typeface="Poppins"/>
              </a:rPr>
              <a:t>Information at your fingertips</a:t>
            </a:r>
            <a:r>
              <a:rPr kumimoji="0" lang="en-US" sz="1600" b="0" i="0" u="none" strike="noStrike" kern="1200" cap="none" spc="0" normalizeH="0" baseline="0" noProof="0" dirty="0">
                <a:ln>
                  <a:noFill/>
                </a:ln>
                <a:solidFill>
                  <a:srgbClr val="122B5B"/>
                </a:solidFill>
                <a:effectLst/>
                <a:uLnTx/>
                <a:uFillTx/>
                <a:latin typeface="Poppins"/>
                <a:cs typeface="Poppins"/>
              </a:rPr>
              <a:t>: Your digital app includes tracking, education, and guidance to help you learn more about your pregnancy</a:t>
            </a:r>
            <a:endParaRPr lang="en-US" sz="1600" b="0" i="0" u="none" strike="noStrike" kern="1200" cap="none" spc="0" normalizeH="0" baseline="0" noProof="0" dirty="0">
              <a:ln>
                <a:noFill/>
              </a:ln>
              <a:solidFill>
                <a:srgbClr val="122B5B"/>
              </a:solidFill>
              <a:effectLst/>
              <a:uLnTx/>
              <a:uFillTx/>
              <a:latin typeface="Poppins"/>
              <a:cs typeface="Poppins"/>
            </a:endParaRPr>
          </a:p>
          <a:p>
            <a:pPr marL="285750" marR="0" lvl="0" indent="-285750" algn="l" defTabSz="914400" rtl="0" eaLnBrk="1" fontAlgn="auto" latinLnBrk="0" hangingPunct="1">
              <a:lnSpc>
                <a:spcPct val="100000"/>
              </a:lnSpc>
              <a:spcBef>
                <a:spcPts val="0"/>
              </a:spcBef>
              <a:spcAft>
                <a:spcPts val="1200"/>
              </a:spcAft>
              <a:buClr>
                <a:srgbClr val="28282B"/>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122B5B"/>
                </a:solidFill>
                <a:effectLst/>
                <a:uLnTx/>
                <a:uFillTx/>
                <a:latin typeface="Poppins"/>
                <a:cs typeface="Poppins"/>
              </a:rPr>
              <a:t>Curated content: </a:t>
            </a:r>
            <a:r>
              <a:rPr lang="en-US" sz="1600" dirty="0">
                <a:solidFill>
                  <a:srgbClr val="122B5B"/>
                </a:solidFill>
                <a:latin typeface="Poppins"/>
                <a:cs typeface="Poppins"/>
              </a:rPr>
              <a:t>O</a:t>
            </a:r>
            <a:r>
              <a:rPr kumimoji="0" lang="en-US" sz="1600" b="0" i="0" u="none" strike="noStrike" kern="1200" cap="none" spc="0" normalizeH="0" baseline="0" noProof="0" dirty="0">
                <a:ln>
                  <a:noFill/>
                </a:ln>
                <a:solidFill>
                  <a:srgbClr val="122B5B"/>
                </a:solidFill>
                <a:effectLst/>
                <a:uLnTx/>
                <a:uFillTx/>
                <a:latin typeface="Poppins"/>
                <a:cs typeface="Poppins"/>
              </a:rPr>
              <a:t>n-demand education to share</a:t>
            </a:r>
            <a:r>
              <a:rPr lang="en-US" sz="1600" dirty="0">
                <a:solidFill>
                  <a:srgbClr val="122B5B"/>
                </a:solidFill>
                <a:latin typeface="Poppins"/>
                <a:cs typeface="Poppins"/>
              </a:rPr>
              <a:t> different perspectives on parenthood</a:t>
            </a:r>
          </a:p>
        </p:txBody>
      </p:sp>
      <p:sp>
        <p:nvSpPr>
          <p:cNvPr id="3" name="TextBox 2">
            <a:extLst>
              <a:ext uri="{FF2B5EF4-FFF2-40B4-BE49-F238E27FC236}">
                <a16:creationId xmlns:a16="http://schemas.microsoft.com/office/drawing/2014/main" id="{865895A5-5B10-9924-43C1-5A0DEE950ADA}"/>
              </a:ext>
            </a:extLst>
          </p:cNvPr>
          <p:cNvSpPr txBox="1"/>
          <p:nvPr/>
        </p:nvSpPr>
        <p:spPr>
          <a:xfrm>
            <a:off x="465245" y="5635621"/>
            <a:ext cx="439491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chemeClr val="tx2"/>
                </a:solidFill>
                <a:latin typeface="Poppins"/>
                <a:cs typeface="Poppins"/>
              </a:rPr>
              <a:t>Progyny.com/education/pregnancy</a:t>
            </a:r>
          </a:p>
        </p:txBody>
      </p:sp>
      <p:grpSp>
        <p:nvGrpSpPr>
          <p:cNvPr id="5" name="Group 4">
            <a:extLst>
              <a:ext uri="{FF2B5EF4-FFF2-40B4-BE49-F238E27FC236}">
                <a16:creationId xmlns:a16="http://schemas.microsoft.com/office/drawing/2014/main" id="{13D917C0-EF2E-7F14-25B3-BCC787C1C932}"/>
              </a:ext>
            </a:extLst>
          </p:cNvPr>
          <p:cNvGrpSpPr/>
          <p:nvPr/>
        </p:nvGrpSpPr>
        <p:grpSpPr>
          <a:xfrm>
            <a:off x="673678" y="515058"/>
            <a:ext cx="2593240" cy="4326584"/>
            <a:chOff x="7806684" y="1879664"/>
            <a:chExt cx="2593240" cy="4326584"/>
          </a:xfrm>
        </p:grpSpPr>
        <p:pic>
          <p:nvPicPr>
            <p:cNvPr id="7" name="Picture 6" descr="A screenshot of a phone&#10;&#10;Description automatically generated">
              <a:extLst>
                <a:ext uri="{FF2B5EF4-FFF2-40B4-BE49-F238E27FC236}">
                  <a16:creationId xmlns:a16="http://schemas.microsoft.com/office/drawing/2014/main" id="{5BFCE61B-85FE-49EB-0A7E-D71A0338CF8E}"/>
                </a:ext>
              </a:extLst>
            </p:cNvPr>
            <p:cNvPicPr>
              <a:picLocks noChangeAspect="1"/>
            </p:cNvPicPr>
            <p:nvPr/>
          </p:nvPicPr>
          <p:blipFill rotWithShape="1">
            <a:blip r:embed="rId3"/>
            <a:srcRect b="11886"/>
            <a:stretch/>
          </p:blipFill>
          <p:spPr>
            <a:xfrm>
              <a:off x="8079878" y="1930636"/>
              <a:ext cx="2046851" cy="4129489"/>
            </a:xfrm>
            <a:prstGeom prst="roundRect">
              <a:avLst/>
            </a:prstGeom>
          </p:spPr>
        </p:pic>
        <p:grpSp>
          <p:nvGrpSpPr>
            <p:cNvPr id="10" name="Group 9">
              <a:extLst>
                <a:ext uri="{FF2B5EF4-FFF2-40B4-BE49-F238E27FC236}">
                  <a16:creationId xmlns:a16="http://schemas.microsoft.com/office/drawing/2014/main" id="{2DC487D7-BDAE-FFF7-B2CD-8709A87E6A37}"/>
                </a:ext>
              </a:extLst>
            </p:cNvPr>
            <p:cNvGrpSpPr/>
            <p:nvPr/>
          </p:nvGrpSpPr>
          <p:grpSpPr>
            <a:xfrm>
              <a:off x="7806684" y="1879664"/>
              <a:ext cx="2593240" cy="4326584"/>
              <a:chOff x="2436016" y="1606473"/>
              <a:chExt cx="2684910" cy="4419046"/>
            </a:xfrm>
            <a:effectLst/>
          </p:grpSpPr>
          <p:pic>
            <p:nvPicPr>
              <p:cNvPr id="11" name="Picture 10">
                <a:extLst>
                  <a:ext uri="{FF2B5EF4-FFF2-40B4-BE49-F238E27FC236}">
                    <a16:creationId xmlns:a16="http://schemas.microsoft.com/office/drawing/2014/main" id="{4B772A07-0B15-B5B6-20B7-B878275C789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36016" y="5727027"/>
                <a:ext cx="2684910" cy="298492"/>
              </a:xfrm>
              <a:prstGeom prst="rect">
                <a:avLst/>
              </a:prstGeom>
            </p:spPr>
          </p:pic>
          <p:pic>
            <p:nvPicPr>
              <p:cNvPr id="16" name="Picture 15" descr="Shape&#10;&#10;Description automatically generated">
                <a:extLst>
                  <a:ext uri="{FF2B5EF4-FFF2-40B4-BE49-F238E27FC236}">
                    <a16:creationId xmlns:a16="http://schemas.microsoft.com/office/drawing/2014/main" id="{EF48F317-BC5C-2D8B-5DB9-C8AF5932B4A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 b="547"/>
              <a:stretch/>
            </p:blipFill>
            <p:spPr>
              <a:xfrm>
                <a:off x="2630011" y="1606473"/>
                <a:ext cx="2296923" cy="4245512"/>
              </a:xfrm>
              <a:prstGeom prst="rect">
                <a:avLst/>
              </a:prstGeom>
            </p:spPr>
          </p:pic>
        </p:grpSp>
      </p:grpSp>
      <p:grpSp>
        <p:nvGrpSpPr>
          <p:cNvPr id="35" name="Group 34">
            <a:extLst>
              <a:ext uri="{FF2B5EF4-FFF2-40B4-BE49-F238E27FC236}">
                <a16:creationId xmlns:a16="http://schemas.microsoft.com/office/drawing/2014/main" id="{E47BEC2D-EE1C-132D-1067-465CB34C693B}"/>
              </a:ext>
            </a:extLst>
          </p:cNvPr>
          <p:cNvGrpSpPr/>
          <p:nvPr/>
        </p:nvGrpSpPr>
        <p:grpSpPr>
          <a:xfrm>
            <a:off x="2411724" y="1163906"/>
            <a:ext cx="2593239" cy="4262175"/>
            <a:chOff x="-2839043" y="1350659"/>
            <a:chExt cx="2593239" cy="4262175"/>
          </a:xfrm>
        </p:grpSpPr>
        <p:pic>
          <p:nvPicPr>
            <p:cNvPr id="28" name="Picture 27" descr="A person holding a baby&#10;&#10;Description automatically generated">
              <a:extLst>
                <a:ext uri="{FF2B5EF4-FFF2-40B4-BE49-F238E27FC236}">
                  <a16:creationId xmlns:a16="http://schemas.microsoft.com/office/drawing/2014/main" id="{BF6AF817-D39B-4C20-A318-E5B97472AA62}"/>
                </a:ext>
              </a:extLst>
            </p:cNvPr>
            <p:cNvPicPr>
              <a:picLocks noChangeAspect="1"/>
            </p:cNvPicPr>
            <p:nvPr/>
          </p:nvPicPr>
          <p:blipFill rotWithShape="1">
            <a:blip r:embed="rId6"/>
            <a:srcRect t="5351" b="14703"/>
            <a:stretch/>
          </p:blipFill>
          <p:spPr>
            <a:xfrm>
              <a:off x="-2600966" y="1416427"/>
              <a:ext cx="2074874" cy="4009654"/>
            </a:xfrm>
            <a:prstGeom prst="roundRect">
              <a:avLst/>
            </a:prstGeom>
          </p:spPr>
        </p:pic>
        <p:grpSp>
          <p:nvGrpSpPr>
            <p:cNvPr id="31" name="Group 30">
              <a:extLst>
                <a:ext uri="{FF2B5EF4-FFF2-40B4-BE49-F238E27FC236}">
                  <a16:creationId xmlns:a16="http://schemas.microsoft.com/office/drawing/2014/main" id="{E5F612D6-6599-A600-522B-25A875EBE30D}"/>
                </a:ext>
              </a:extLst>
            </p:cNvPr>
            <p:cNvGrpSpPr/>
            <p:nvPr/>
          </p:nvGrpSpPr>
          <p:grpSpPr>
            <a:xfrm>
              <a:off x="-2839043" y="1350659"/>
              <a:ext cx="2593239" cy="4262175"/>
              <a:chOff x="2981374" y="2066802"/>
              <a:chExt cx="2684910" cy="4353253"/>
            </a:xfrm>
            <a:effectLst/>
          </p:grpSpPr>
          <p:pic>
            <p:nvPicPr>
              <p:cNvPr id="32" name="Picture 31">
                <a:extLst>
                  <a:ext uri="{FF2B5EF4-FFF2-40B4-BE49-F238E27FC236}">
                    <a16:creationId xmlns:a16="http://schemas.microsoft.com/office/drawing/2014/main" id="{96504D9E-B1A6-7FB4-41C1-14F184F06F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81374" y="6121563"/>
                <a:ext cx="2684910" cy="298492"/>
              </a:xfrm>
              <a:prstGeom prst="rect">
                <a:avLst/>
              </a:prstGeom>
            </p:spPr>
          </p:pic>
          <p:pic>
            <p:nvPicPr>
              <p:cNvPr id="33" name="Picture 32" descr="Shape&#10;&#10;Description automatically generated">
                <a:extLst>
                  <a:ext uri="{FF2B5EF4-FFF2-40B4-BE49-F238E27FC236}">
                    <a16:creationId xmlns:a16="http://schemas.microsoft.com/office/drawing/2014/main" id="{F974381E-62EF-C161-119D-742F5A1A5DF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 b="547"/>
              <a:stretch/>
            </p:blipFill>
            <p:spPr>
              <a:xfrm>
                <a:off x="3175369" y="2066802"/>
                <a:ext cx="2296923" cy="4245505"/>
              </a:xfrm>
              <a:prstGeom prst="rect">
                <a:avLst/>
              </a:prstGeom>
            </p:spPr>
          </p:pic>
        </p:grpSp>
      </p:grpSp>
    </p:spTree>
    <p:extLst>
      <p:ext uri="{BB962C8B-B14F-4D97-AF65-F5344CB8AC3E}">
        <p14:creationId xmlns:p14="http://schemas.microsoft.com/office/powerpoint/2010/main" val="3349788933"/>
      </p:ext>
    </p:extLst>
  </p:cSld>
  <p:clrMapOvr>
    <a:masterClrMapping/>
  </p:clrMapOvr>
  <mc:AlternateContent xmlns:mc="http://schemas.openxmlformats.org/markup-compatibility/2006" xmlns:p14="http://schemas.microsoft.com/office/powerpoint/2010/main">
    <mc:Choice Requires="p14">
      <p:transition spd="slow" p14:dur="2000" advTm="41714"/>
    </mc:Choice>
    <mc:Fallback xmlns="">
      <p:transition spd="slow" advTm="4171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6E94A2-F9CE-357E-C02B-C809D48D2E63}"/>
              </a:ext>
            </a:extLst>
          </p:cNvPr>
          <p:cNvSpPr txBox="1"/>
          <p:nvPr/>
        </p:nvSpPr>
        <p:spPr>
          <a:xfrm>
            <a:off x="204260" y="3204706"/>
            <a:ext cx="3075709"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latin typeface="Poppins"/>
                <a:cs typeface="Poppins"/>
              </a:rPr>
              <a:t>Pre-launch</a:t>
            </a:r>
            <a:endParaRPr lang="en-US" dirty="0">
              <a:solidFill>
                <a:schemeClr val="bg1"/>
              </a:solidFill>
            </a:endParaRPr>
          </a:p>
          <a:p>
            <a:pPr algn="ctr"/>
            <a:endParaRPr lang="en-US" b="1" dirty="0">
              <a:solidFill>
                <a:schemeClr val="bg1"/>
              </a:solidFill>
              <a:latin typeface="Poppins" pitchFamily="2" charset="77"/>
              <a:cs typeface="Poppins" pitchFamily="2" charset="77"/>
            </a:endParaRPr>
          </a:p>
          <a:p>
            <a:pPr marL="285750" indent="-285750">
              <a:buFont typeface="Arial"/>
              <a:buChar char="•"/>
            </a:pPr>
            <a:r>
              <a:rPr lang="en-US" sz="1200" dirty="0">
                <a:solidFill>
                  <a:schemeClr val="bg1"/>
                </a:solidFill>
                <a:latin typeface="Poppins"/>
                <a:cs typeface="Poppins"/>
              </a:rPr>
              <a:t>Send a benefit announcement email</a:t>
            </a:r>
          </a:p>
          <a:p>
            <a:pPr marL="285750" indent="-285750">
              <a:buFont typeface="Arial"/>
              <a:buChar char="•"/>
            </a:pPr>
            <a:r>
              <a:rPr lang="en-US" sz="1200" dirty="0">
                <a:solidFill>
                  <a:schemeClr val="bg1"/>
                </a:solidFill>
                <a:latin typeface="Poppins"/>
                <a:cs typeface="Poppins"/>
              </a:rPr>
              <a:t>Add information to intranet/benefits portal</a:t>
            </a:r>
          </a:p>
          <a:p>
            <a:pPr marL="285750" indent="-285750">
              <a:buFont typeface="Arial"/>
              <a:buChar char="•"/>
            </a:pPr>
            <a:r>
              <a:rPr lang="en-US" sz="1200" dirty="0">
                <a:solidFill>
                  <a:schemeClr val="bg1"/>
                </a:solidFill>
                <a:latin typeface="Poppins"/>
                <a:cs typeface="Poppins"/>
              </a:rPr>
              <a:t>If applicable, communicate transition of care with your population: Progyny can send an email and letter on your behalf</a:t>
            </a:r>
          </a:p>
        </p:txBody>
      </p:sp>
      <p:pic>
        <p:nvPicPr>
          <p:cNvPr id="5" name="Picture 4" descr="Woman with head on pregnant belly">
            <a:extLst>
              <a:ext uri="{FF2B5EF4-FFF2-40B4-BE49-F238E27FC236}">
                <a16:creationId xmlns:a16="http://schemas.microsoft.com/office/drawing/2014/main" id="{20BEDF6A-ED7B-5DA7-A87D-319EF99D85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886" r="16886"/>
          <a:stretch/>
        </p:blipFill>
        <p:spPr>
          <a:xfrm>
            <a:off x="4686111" y="1379415"/>
            <a:ext cx="1563593" cy="1573197"/>
          </a:xfrm>
          <a:prstGeom prst="ellipse">
            <a:avLst/>
          </a:prstGeom>
          <a:ln w="254000">
            <a:solidFill>
              <a:schemeClr val="bg1"/>
            </a:solidFill>
          </a:ln>
        </p:spPr>
      </p:pic>
      <p:pic>
        <p:nvPicPr>
          <p:cNvPr id="6" name="Picture 5" descr="Woman kissing newborn baby's cheek">
            <a:extLst>
              <a:ext uri="{FF2B5EF4-FFF2-40B4-BE49-F238E27FC236}">
                <a16:creationId xmlns:a16="http://schemas.microsoft.com/office/drawing/2014/main" id="{2F539B4C-DA14-8781-1AC5-A6D1672E262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7359" r="17359"/>
          <a:stretch/>
        </p:blipFill>
        <p:spPr>
          <a:xfrm>
            <a:off x="8317303" y="1379415"/>
            <a:ext cx="1538622" cy="1573197"/>
          </a:xfrm>
          <a:prstGeom prst="ellipse">
            <a:avLst/>
          </a:prstGeom>
          <a:ln w="254000">
            <a:solidFill>
              <a:schemeClr val="bg1"/>
            </a:solidFill>
          </a:ln>
        </p:spPr>
      </p:pic>
      <p:sp>
        <p:nvSpPr>
          <p:cNvPr id="7" name="TextBox 6">
            <a:extLst>
              <a:ext uri="{FF2B5EF4-FFF2-40B4-BE49-F238E27FC236}">
                <a16:creationId xmlns:a16="http://schemas.microsoft.com/office/drawing/2014/main" id="{9C50C91D-976D-C587-FD5D-1B5776EDA90F}"/>
              </a:ext>
            </a:extLst>
          </p:cNvPr>
          <p:cNvSpPr txBox="1"/>
          <p:nvPr/>
        </p:nvSpPr>
        <p:spPr>
          <a:xfrm>
            <a:off x="3975100" y="3203575"/>
            <a:ext cx="296386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122B5B"/>
                </a:solidFill>
                <a:latin typeface="Poppins"/>
                <a:cs typeface="Poppins"/>
              </a:rPr>
              <a:t>Go Live</a:t>
            </a:r>
          </a:p>
          <a:p>
            <a:pPr algn="ctr"/>
            <a:endParaRPr lang="en-US" dirty="0">
              <a:solidFill>
                <a:srgbClr val="122B5B"/>
              </a:solidFill>
            </a:endParaRPr>
          </a:p>
          <a:p>
            <a:pPr marL="232410" marR="0" lvl="0" indent="-232410" algn="l" defTabSz="609585" rtl="0" eaLnBrk="1" fontAlgn="auto" latinLnBrk="0" hangingPunct="1">
              <a:lnSpc>
                <a:spcPct val="100000"/>
              </a:lnSpc>
              <a:spcBef>
                <a:spcPts val="0"/>
              </a:spcBef>
              <a:spcAft>
                <a:spcPts val="400"/>
              </a:spcAft>
              <a:buClr>
                <a:srgbClr val="28282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22B5B"/>
                </a:solidFill>
                <a:effectLst/>
                <a:uLnTx/>
                <a:uFillTx/>
                <a:latin typeface="Poppins" panose="00000500000000000000" pitchFamily="2" charset="0"/>
                <a:cs typeface="Poppins" panose="00000500000000000000" pitchFamily="2" charset="0"/>
              </a:rPr>
              <a:t>Schedule a virtual or in-person educational event </a:t>
            </a:r>
          </a:p>
          <a:p>
            <a:pPr marL="232410" marR="0" lvl="0" indent="-232410" algn="l" defTabSz="914400" rtl="0" eaLnBrk="1" fontAlgn="auto" latinLnBrk="0" hangingPunct="1">
              <a:lnSpc>
                <a:spcPct val="100000"/>
              </a:lnSpc>
              <a:spcBef>
                <a:spcPts val="0"/>
              </a:spcBef>
              <a:spcAft>
                <a:spcPts val="400"/>
              </a:spcAft>
              <a:buClr>
                <a:srgbClr val="28282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22B5B"/>
                </a:solidFill>
                <a:effectLst/>
                <a:uLnTx/>
                <a:uFillTx/>
                <a:latin typeface="Poppins" panose="00000500000000000000" pitchFamily="2" charset="0"/>
                <a:cs typeface="Poppins" panose="00000500000000000000" pitchFamily="2" charset="0"/>
              </a:rPr>
              <a:t>Send postcard or other mailers</a:t>
            </a:r>
          </a:p>
          <a:p>
            <a:pPr marL="232410" marR="0" lvl="0" indent="-232410" algn="l" defTabSz="914400" rtl="0" eaLnBrk="1" fontAlgn="auto" latinLnBrk="0" hangingPunct="1">
              <a:lnSpc>
                <a:spcPct val="100000"/>
              </a:lnSpc>
              <a:spcBef>
                <a:spcPts val="0"/>
              </a:spcBef>
              <a:spcAft>
                <a:spcPts val="400"/>
              </a:spcAft>
              <a:buClr>
                <a:srgbClr val="28282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22B5B"/>
                </a:solidFill>
                <a:effectLst/>
                <a:uLnTx/>
                <a:uFillTx/>
                <a:latin typeface="Poppins" panose="00000500000000000000" pitchFamily="2" charset="0"/>
                <a:cs typeface="Poppins" panose="00000500000000000000" pitchFamily="2" charset="0"/>
              </a:rPr>
              <a:t>Share family friendly benefits on social media</a:t>
            </a:r>
          </a:p>
          <a:p>
            <a:pPr algn="ctr"/>
            <a:endParaRPr lang="en-US" sz="1200" b="1" dirty="0">
              <a:solidFill>
                <a:srgbClr val="FFFFFF"/>
              </a:solidFill>
              <a:latin typeface="Poppins" panose="00000500000000000000" pitchFamily="2" charset="0"/>
              <a:cs typeface="Poppins" panose="00000500000000000000" pitchFamily="2" charset="0"/>
            </a:endParaRPr>
          </a:p>
          <a:p>
            <a:pPr algn="ctr"/>
            <a:endParaRPr lang="en-US" sz="1200" b="1" dirty="0">
              <a:solidFill>
                <a:srgbClr val="122B5B"/>
              </a:solidFill>
              <a:latin typeface="Poppins" panose="00000500000000000000" pitchFamily="2" charset="0"/>
              <a:cs typeface="Poppins" panose="00000500000000000000" pitchFamily="2" charset="0"/>
            </a:endParaRPr>
          </a:p>
          <a:p>
            <a:pPr algn="ctr"/>
            <a:endParaRPr lang="en-US" sz="1200" b="1" dirty="0">
              <a:solidFill>
                <a:srgbClr val="122B5B"/>
              </a:solidFill>
              <a:latin typeface="Poppins" panose="00000500000000000000" pitchFamily="2" charset="0"/>
              <a:cs typeface="Poppins" panose="00000500000000000000" pitchFamily="2" charset="0"/>
            </a:endParaRPr>
          </a:p>
          <a:p>
            <a:pPr marL="285750" indent="-285750" algn="ctr">
              <a:buFont typeface="Arial"/>
              <a:buChar char="•"/>
            </a:pPr>
            <a:endParaRPr lang="en-US" b="1" dirty="0">
              <a:solidFill>
                <a:srgbClr val="122B5B"/>
              </a:solidFill>
              <a:latin typeface="Poppins"/>
              <a:cs typeface="Poppins"/>
            </a:endParaRPr>
          </a:p>
        </p:txBody>
      </p:sp>
      <p:sp>
        <p:nvSpPr>
          <p:cNvPr id="10" name="TextBox 9">
            <a:extLst>
              <a:ext uri="{FF2B5EF4-FFF2-40B4-BE49-F238E27FC236}">
                <a16:creationId xmlns:a16="http://schemas.microsoft.com/office/drawing/2014/main" id="{C318AC75-155C-6E0D-210B-E5953DB34352}"/>
              </a:ext>
            </a:extLst>
          </p:cNvPr>
          <p:cNvSpPr txBox="1"/>
          <p:nvPr/>
        </p:nvSpPr>
        <p:spPr>
          <a:xfrm>
            <a:off x="7745413" y="3203575"/>
            <a:ext cx="2963863" cy="2410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122B5B"/>
                </a:solidFill>
                <a:latin typeface="Poppins"/>
                <a:cs typeface="Poppins"/>
              </a:rPr>
              <a:t>Ongoing Benefit Education</a:t>
            </a:r>
            <a:endParaRPr lang="en-US" dirty="0"/>
          </a:p>
          <a:p>
            <a:endParaRPr lang="en-US" b="1" dirty="0">
              <a:solidFill>
                <a:srgbClr val="122B5B"/>
              </a:solidFill>
              <a:latin typeface="Poppins"/>
              <a:cs typeface="Poppins"/>
            </a:endParaRPr>
          </a:p>
          <a:p>
            <a:pPr marL="232410" marR="0" lvl="0" indent="-232410" algn="l" defTabSz="609585" rtl="0" eaLnBrk="1" fontAlgn="auto" latinLnBrk="0" hangingPunct="1">
              <a:lnSpc>
                <a:spcPct val="100000"/>
              </a:lnSpc>
              <a:spcBef>
                <a:spcPts val="0"/>
              </a:spcBef>
              <a:spcAft>
                <a:spcPts val="400"/>
              </a:spcAft>
              <a:buClr>
                <a:srgbClr val="28282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22B5B"/>
                </a:solidFill>
                <a:effectLst/>
                <a:uLnTx/>
                <a:uFillTx/>
                <a:latin typeface="Poppins"/>
                <a:ea typeface="+mn-ea"/>
                <a:cs typeface="Poppins"/>
              </a:rPr>
              <a:t>Partner with parenting or family ERGs or affinity groups </a:t>
            </a:r>
            <a:endParaRPr kumimoji="0" lang="en-US" sz="1200" b="0" i="0" u="none" strike="noStrike" kern="1200" cap="none" spc="0" normalizeH="0" baseline="0" noProof="0" dirty="0">
              <a:ln>
                <a:noFill/>
              </a:ln>
              <a:solidFill>
                <a:srgbClr val="122B5B"/>
              </a:solidFill>
              <a:effectLst/>
              <a:uLnTx/>
              <a:uFillTx/>
              <a:latin typeface="Poppins" pitchFamily="2" charset="77"/>
              <a:ea typeface="+mn-ea"/>
              <a:cs typeface="Poppins" pitchFamily="2" charset="77"/>
            </a:endParaRPr>
          </a:p>
          <a:p>
            <a:pPr marL="232410" marR="0" lvl="0" indent="-232410" algn="l" defTabSz="609585" rtl="0" eaLnBrk="1" fontAlgn="auto" latinLnBrk="0" hangingPunct="1">
              <a:lnSpc>
                <a:spcPct val="100000"/>
              </a:lnSpc>
              <a:spcBef>
                <a:spcPts val="0"/>
              </a:spcBef>
              <a:spcAft>
                <a:spcPts val="400"/>
              </a:spcAft>
              <a:buClr>
                <a:srgbClr val="28282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22B5B"/>
                </a:solidFill>
                <a:effectLst/>
                <a:uLnTx/>
                <a:uFillTx/>
                <a:latin typeface="Poppins"/>
                <a:ea typeface="+mn-ea"/>
                <a:cs typeface="Poppins"/>
              </a:rPr>
              <a:t>Align benefit information to key communication themes or awareness periods (i.e., Maternal Health Awareness Day)</a:t>
            </a:r>
          </a:p>
          <a:p>
            <a:endParaRPr lang="en-US" b="1" dirty="0">
              <a:solidFill>
                <a:srgbClr val="122B5B"/>
              </a:solidFill>
              <a:latin typeface="Poppins"/>
              <a:cs typeface="Poppins"/>
            </a:endParaRPr>
          </a:p>
        </p:txBody>
      </p:sp>
      <p:sp>
        <p:nvSpPr>
          <p:cNvPr id="11" name="Title 1">
            <a:extLst>
              <a:ext uri="{FF2B5EF4-FFF2-40B4-BE49-F238E27FC236}">
                <a16:creationId xmlns:a16="http://schemas.microsoft.com/office/drawing/2014/main" id="{54FEDC6C-D408-256D-AFB3-83D70DBE9FB9}"/>
              </a:ext>
            </a:extLst>
          </p:cNvPr>
          <p:cNvSpPr txBox="1">
            <a:spLocks noGrp="1"/>
          </p:cNvSpPr>
          <p:nvPr>
            <p:ph type="title"/>
          </p:nvPr>
        </p:nvSpPr>
        <p:spPr>
          <a:xfrm>
            <a:off x="0" y="263743"/>
            <a:ext cx="12192000" cy="687388"/>
          </a:xfrm>
          <a:prstGeom prst="rect">
            <a:avLst/>
          </a:prstGeom>
        </p:spPr>
        <p:txBody>
          <a:bodyPr vert="horz" lIns="91440" tIns="45720" rIns="91440" bIns="45720" rtlCol="0" anchor="t">
            <a:normAutofit fontScale="90000"/>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pPr algn="ctr">
              <a:lnSpc>
                <a:spcPct val="120000"/>
              </a:lnSpc>
            </a:pPr>
            <a:r>
              <a:rPr lang="en-US" sz="3600" dirty="0">
                <a:solidFill>
                  <a:srgbClr val="142D5B"/>
                </a:solidFill>
                <a:latin typeface="Poppins"/>
                <a:cs typeface="Poppins"/>
              </a:rPr>
              <a:t>Communicating Your New Benefit</a:t>
            </a:r>
          </a:p>
        </p:txBody>
      </p:sp>
      <p:sp>
        <p:nvSpPr>
          <p:cNvPr id="12" name="Title 1">
            <a:extLst>
              <a:ext uri="{FF2B5EF4-FFF2-40B4-BE49-F238E27FC236}">
                <a16:creationId xmlns:a16="http://schemas.microsoft.com/office/drawing/2014/main" id="{051CCADE-C68E-E28B-27F3-CF0D13A2EB80}"/>
              </a:ext>
            </a:extLst>
          </p:cNvPr>
          <p:cNvSpPr txBox="1">
            <a:spLocks/>
          </p:cNvSpPr>
          <p:nvPr/>
        </p:nvSpPr>
        <p:spPr>
          <a:xfrm>
            <a:off x="0" y="909674"/>
            <a:ext cx="12192000" cy="687388"/>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pPr algn="ctr">
              <a:lnSpc>
                <a:spcPct val="120000"/>
              </a:lnSpc>
            </a:pPr>
            <a:r>
              <a:rPr lang="en-US" sz="1600" dirty="0">
                <a:solidFill>
                  <a:srgbClr val="142D5B"/>
                </a:solidFill>
                <a:latin typeface="Poppins"/>
                <a:cs typeface="Poppins"/>
              </a:rPr>
              <a:t>Utilize these best practices to drive awareness and excitement before launch, once live, and throughout the year</a:t>
            </a:r>
          </a:p>
        </p:txBody>
      </p:sp>
      <p:pic>
        <p:nvPicPr>
          <p:cNvPr id="13" name="Picture 12" descr="Man and woman at table with laptop">
            <a:extLst>
              <a:ext uri="{FF2B5EF4-FFF2-40B4-BE49-F238E27FC236}">
                <a16:creationId xmlns:a16="http://schemas.microsoft.com/office/drawing/2014/main" id="{D10F1CCF-2930-EF89-9155-AEBD8B37072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5743" r="18900" b="2111"/>
          <a:stretch/>
        </p:blipFill>
        <p:spPr>
          <a:xfrm>
            <a:off x="986312" y="1499616"/>
            <a:ext cx="1488984" cy="1486754"/>
          </a:xfrm>
          <a:prstGeom prst="ellipse">
            <a:avLst/>
          </a:prstGeom>
          <a:ln w="254000">
            <a:solidFill>
              <a:schemeClr val="bg1"/>
            </a:solidFill>
          </a:ln>
        </p:spPr>
      </p:pic>
      <p:sp>
        <p:nvSpPr>
          <p:cNvPr id="14" name="Rectangle 13">
            <a:extLst>
              <a:ext uri="{FF2B5EF4-FFF2-40B4-BE49-F238E27FC236}">
                <a16:creationId xmlns:a16="http://schemas.microsoft.com/office/drawing/2014/main" id="{536A5FEF-A684-68CA-FC2A-D800124DBF8C}"/>
              </a:ext>
            </a:extLst>
          </p:cNvPr>
          <p:cNvSpPr/>
          <p:nvPr/>
        </p:nvSpPr>
        <p:spPr>
          <a:xfrm>
            <a:off x="204260" y="5948326"/>
            <a:ext cx="3796555" cy="630942"/>
          </a:xfrm>
          <a:prstGeom prst="rect">
            <a:avLst/>
          </a:prstGeom>
        </p:spPr>
        <p:txBody>
          <a:bodyPr wrap="square" lIns="121920" tIns="60960" rIns="121920" bIns="60960" anchor="t">
            <a:spAutoFit/>
          </a:bodyPr>
          <a:lstStyle/>
          <a:p>
            <a:pPr>
              <a:defRPr/>
            </a:pPr>
            <a:r>
              <a:rPr lang="en-US" sz="1100" b="1" i="1" dirty="0">
                <a:solidFill>
                  <a:schemeClr val="bg1"/>
                </a:solidFill>
                <a:latin typeface="Poppins" pitchFamily="2" charset="77"/>
                <a:cs typeface="Poppins" pitchFamily="2" charset="77"/>
                <a:sym typeface="Calibri"/>
              </a:rPr>
              <a:t>Progyny is happy to work with you to support custom communications. </a:t>
            </a:r>
          </a:p>
          <a:p>
            <a:pPr>
              <a:defRPr/>
            </a:pPr>
            <a:r>
              <a:rPr lang="en-US" sz="1100" b="1" i="1" dirty="0">
                <a:solidFill>
                  <a:schemeClr val="bg1"/>
                </a:solidFill>
                <a:latin typeface="Poppins" pitchFamily="2" charset="77"/>
                <a:cs typeface="Poppins" pitchFamily="2" charset="77"/>
                <a:sym typeface="Calibri"/>
              </a:rPr>
              <a:t>Reach out to your Progyny contact to learn more. </a:t>
            </a:r>
          </a:p>
        </p:txBody>
      </p:sp>
    </p:spTree>
    <p:extLst>
      <p:ext uri="{BB962C8B-B14F-4D97-AF65-F5344CB8AC3E}">
        <p14:creationId xmlns:p14="http://schemas.microsoft.com/office/powerpoint/2010/main" val="361987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A3DB8-569A-2F07-A988-8D8A21110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8B28D-954C-F54B-0C0E-A7E708D351ED}"/>
              </a:ext>
            </a:extLst>
          </p:cNvPr>
          <p:cNvSpPr>
            <a:spLocks noGrp="1"/>
          </p:cNvSpPr>
          <p:nvPr>
            <p:ph type="title"/>
          </p:nvPr>
        </p:nvSpPr>
        <p:spPr>
          <a:xfrm>
            <a:off x="0" y="282926"/>
            <a:ext cx="12192000" cy="688725"/>
          </a:xfrm>
        </p:spPr>
        <p:txBody>
          <a:bodyPr>
            <a:normAutofit/>
          </a:bodyPr>
          <a:lstStyle/>
          <a:p>
            <a:r>
              <a:rPr lang="en-US" sz="2800" dirty="0">
                <a:solidFill>
                  <a:srgbClr val="142D5B"/>
                </a:solidFill>
                <a:latin typeface="Poppins"/>
                <a:cs typeface="Poppins"/>
              </a:rPr>
              <a:t>Sample Benefit Communications Strategy</a:t>
            </a:r>
            <a:endParaRPr lang="en-US" sz="2800" dirty="0"/>
          </a:p>
        </p:txBody>
      </p:sp>
      <p:sp>
        <p:nvSpPr>
          <p:cNvPr id="6" name="TextBox 5">
            <a:extLst>
              <a:ext uri="{FF2B5EF4-FFF2-40B4-BE49-F238E27FC236}">
                <a16:creationId xmlns:a16="http://schemas.microsoft.com/office/drawing/2014/main" id="{DD73A10A-FEB5-876F-B4C7-C21213BAC502}"/>
              </a:ext>
            </a:extLst>
          </p:cNvPr>
          <p:cNvSpPr txBox="1"/>
          <p:nvPr/>
        </p:nvSpPr>
        <p:spPr>
          <a:xfrm>
            <a:off x="106532" y="791597"/>
            <a:ext cx="12192000" cy="307777"/>
          </a:xfrm>
          <a:prstGeom prst="rect">
            <a:avLst/>
          </a:prstGeom>
          <a:noFill/>
        </p:spPr>
        <p:txBody>
          <a:bodyPr wrap="square" rtlCol="0">
            <a:spAutoFit/>
          </a:bodyPr>
          <a:lstStyle/>
          <a:p>
            <a:pPr algn="ctr"/>
            <a:r>
              <a:rPr lang="en-US" sz="1400" dirty="0">
                <a:latin typeface="Poppins"/>
                <a:ea typeface="Calibri"/>
                <a:cs typeface="Calibri"/>
              </a:rPr>
              <a:t>Utilize these recommended tactics to promote Progyny’s Pregnancy and Postpartum benefit across your population. </a:t>
            </a:r>
            <a:endParaRPr lang="en-US" sz="1400" dirty="0"/>
          </a:p>
        </p:txBody>
      </p:sp>
      <p:graphicFrame>
        <p:nvGraphicFramePr>
          <p:cNvPr id="12" name="Table 6">
            <a:extLst>
              <a:ext uri="{FF2B5EF4-FFF2-40B4-BE49-F238E27FC236}">
                <a16:creationId xmlns:a16="http://schemas.microsoft.com/office/drawing/2014/main" id="{51FFE965-6619-915B-CF2A-F4B1613E5F95}"/>
              </a:ext>
            </a:extLst>
          </p:cNvPr>
          <p:cNvGraphicFramePr>
            <a:graphicFrameLocks noGrp="1"/>
          </p:cNvGraphicFramePr>
          <p:nvPr/>
        </p:nvGraphicFramePr>
        <p:xfrm>
          <a:off x="292355" y="1179841"/>
          <a:ext cx="11656988" cy="5134755"/>
        </p:xfrm>
        <a:graphic>
          <a:graphicData uri="http://schemas.openxmlformats.org/drawingml/2006/table">
            <a:tbl>
              <a:tblPr firstRow="1" bandRow="1">
                <a:tableStyleId>{5940675A-B579-460E-94D1-54222C63F5DA}</a:tableStyleId>
              </a:tblPr>
              <a:tblGrid>
                <a:gridCol w="1236998">
                  <a:extLst>
                    <a:ext uri="{9D8B030D-6E8A-4147-A177-3AD203B41FA5}">
                      <a16:colId xmlns:a16="http://schemas.microsoft.com/office/drawing/2014/main" val="835547713"/>
                    </a:ext>
                  </a:extLst>
                </a:gridCol>
                <a:gridCol w="1736665">
                  <a:extLst>
                    <a:ext uri="{9D8B030D-6E8A-4147-A177-3AD203B41FA5}">
                      <a16:colId xmlns:a16="http://schemas.microsoft.com/office/drawing/2014/main" val="962722164"/>
                    </a:ext>
                  </a:extLst>
                </a:gridCol>
                <a:gridCol w="1736665">
                  <a:extLst>
                    <a:ext uri="{9D8B030D-6E8A-4147-A177-3AD203B41FA5}">
                      <a16:colId xmlns:a16="http://schemas.microsoft.com/office/drawing/2014/main" val="78336191"/>
                    </a:ext>
                  </a:extLst>
                </a:gridCol>
                <a:gridCol w="1736665">
                  <a:extLst>
                    <a:ext uri="{9D8B030D-6E8A-4147-A177-3AD203B41FA5}">
                      <a16:colId xmlns:a16="http://schemas.microsoft.com/office/drawing/2014/main" val="2582963784"/>
                    </a:ext>
                  </a:extLst>
                </a:gridCol>
                <a:gridCol w="1736665">
                  <a:extLst>
                    <a:ext uri="{9D8B030D-6E8A-4147-A177-3AD203B41FA5}">
                      <a16:colId xmlns:a16="http://schemas.microsoft.com/office/drawing/2014/main" val="2555210549"/>
                    </a:ext>
                  </a:extLst>
                </a:gridCol>
                <a:gridCol w="1736665">
                  <a:extLst>
                    <a:ext uri="{9D8B030D-6E8A-4147-A177-3AD203B41FA5}">
                      <a16:colId xmlns:a16="http://schemas.microsoft.com/office/drawing/2014/main" val="2160965993"/>
                    </a:ext>
                  </a:extLst>
                </a:gridCol>
                <a:gridCol w="1736665">
                  <a:extLst>
                    <a:ext uri="{9D8B030D-6E8A-4147-A177-3AD203B41FA5}">
                      <a16:colId xmlns:a16="http://schemas.microsoft.com/office/drawing/2014/main" val="400437117"/>
                    </a:ext>
                  </a:extLst>
                </a:gridCol>
              </a:tblGrid>
              <a:tr h="304045">
                <a:tc>
                  <a:txBody>
                    <a:bodyPr/>
                    <a:lstStyle/>
                    <a:p>
                      <a:pPr>
                        <a:lnSpc>
                          <a:spcPct val="80000"/>
                        </a:lnSpc>
                      </a:pPr>
                      <a:endParaRPr lang="en-US" sz="1200">
                        <a:latin typeface="Poppins"/>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166" rtl="0" eaLnBrk="1" fontAlgn="auto" latinLnBrk="0" hangingPunct="1">
                        <a:lnSpc>
                          <a:spcPct val="80000"/>
                        </a:lnSpc>
                        <a:spcBef>
                          <a:spcPts val="0"/>
                        </a:spcBef>
                        <a:spcAft>
                          <a:spcPts val="0"/>
                        </a:spcAft>
                        <a:buClrTx/>
                        <a:buSzTx/>
                        <a:buFontTx/>
                        <a:buNone/>
                        <a:tabLst/>
                        <a:defRPr/>
                      </a:pPr>
                      <a:r>
                        <a:rPr lang="en-US" sz="1200" b="1" dirty="0">
                          <a:solidFill>
                            <a:schemeClr val="bg1"/>
                          </a:solidFill>
                          <a:latin typeface="Poppins"/>
                        </a:rPr>
                        <a:t>Month 1 (Launch)</a:t>
                      </a:r>
                    </a:p>
                  </a:txBody>
                  <a:tcPr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80000"/>
                        </a:lnSpc>
                      </a:pPr>
                      <a:r>
                        <a:rPr lang="en-US" sz="1200" b="1" dirty="0">
                          <a:solidFill>
                            <a:schemeClr val="bg1"/>
                          </a:solidFill>
                          <a:latin typeface="Poppins"/>
                        </a:rPr>
                        <a:t>Month 2</a:t>
                      </a:r>
                    </a:p>
                  </a:txBody>
                  <a:tcPr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80000"/>
                        </a:lnSpc>
                      </a:pPr>
                      <a:r>
                        <a:rPr lang="en-US" sz="1200" b="1" dirty="0">
                          <a:solidFill>
                            <a:schemeClr val="bg1"/>
                          </a:solidFill>
                          <a:latin typeface="Poppins"/>
                        </a:rPr>
                        <a:t>Month 3</a:t>
                      </a:r>
                    </a:p>
                  </a:txBody>
                  <a:tcPr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80000"/>
                        </a:lnSpc>
                      </a:pPr>
                      <a:r>
                        <a:rPr lang="en-US" sz="1200" b="1" dirty="0">
                          <a:solidFill>
                            <a:schemeClr val="bg1"/>
                          </a:solidFill>
                          <a:latin typeface="Poppins"/>
                        </a:rPr>
                        <a:t>Month 4</a:t>
                      </a:r>
                    </a:p>
                  </a:txBody>
                  <a:tcPr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80000"/>
                        </a:lnSpc>
                      </a:pPr>
                      <a:r>
                        <a:rPr lang="en-US" sz="1200" b="1" dirty="0">
                          <a:solidFill>
                            <a:schemeClr val="bg1"/>
                          </a:solidFill>
                          <a:latin typeface="Poppins"/>
                        </a:rPr>
                        <a:t>Month 5</a:t>
                      </a:r>
                    </a:p>
                  </a:txBody>
                  <a:tcPr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80000"/>
                        </a:lnSpc>
                      </a:pPr>
                      <a:r>
                        <a:rPr lang="en-US" sz="1200" b="1" dirty="0">
                          <a:solidFill>
                            <a:schemeClr val="bg1"/>
                          </a:solidFill>
                          <a:latin typeface="Poppins"/>
                        </a:rPr>
                        <a:t>Month 6</a:t>
                      </a:r>
                    </a:p>
                  </a:txBody>
                  <a:tcPr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98406187"/>
                  </a:ext>
                </a:extLst>
              </a:tr>
              <a:tr h="981218">
                <a:tc>
                  <a:txBody>
                    <a:bodyPr/>
                    <a:lstStyle/>
                    <a:p>
                      <a:r>
                        <a:rPr lang="en-US" sz="1000" b="1" dirty="0">
                          <a:latin typeface="Poppins"/>
                        </a:rPr>
                        <a:t>Intranet / Internal Benefits Hub</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DF1"/>
                    </a:solidFill>
                  </a:tcPr>
                </a:tc>
                <a:tc>
                  <a:txBody>
                    <a:bodyPr/>
                    <a:lstStyle/>
                    <a:p>
                      <a:pPr marL="171450" indent="-171450">
                        <a:buClr>
                          <a:schemeClr val="accent1"/>
                        </a:buClr>
                        <a:buSzPct val="150000"/>
                        <a:buFont typeface="Apple Symbols" panose="02000000000000000000" pitchFamily="2" charset="-79"/>
                        <a:buChar char="☐"/>
                      </a:pPr>
                      <a:r>
                        <a:rPr lang="en-US" sz="900" kern="1200" dirty="0">
                          <a:solidFill>
                            <a:schemeClr val="tx1"/>
                          </a:solidFill>
                          <a:latin typeface="Poppins"/>
                          <a:ea typeface="+mn-ea"/>
                          <a:cs typeface="+mn-cs"/>
                        </a:rPr>
                        <a:t>Spotlight on intranet/benefits portal within family, parenting, and women's sections, as well as within parental leave information</a:t>
                      </a: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7"/>
                    </a:solidFill>
                  </a:tcPr>
                </a:tc>
                <a:tc>
                  <a:txBody>
                    <a:bodyPr/>
                    <a:lstStyle/>
                    <a:p>
                      <a:pPr marL="171450" indent="-171450">
                        <a:buClr>
                          <a:schemeClr val="accent1"/>
                        </a:buClr>
                        <a:buSzPct val="150000"/>
                        <a:buFont typeface="Apple Symbols" panose="02000000000000000000" pitchFamily="2" charset="-79"/>
                        <a:buChar char="☐"/>
                      </a:pPr>
                      <a:endParaRPr lang="en-US" sz="900" kern="1200">
                        <a:solidFill>
                          <a:srgbClr val="FF0000"/>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7"/>
                    </a:solidFill>
                  </a:tcPr>
                </a:tc>
                <a:tc>
                  <a:txBody>
                    <a:bodyPr/>
                    <a:lstStyle/>
                    <a:p>
                      <a:pPr marL="171450" marR="0" lvl="0" indent="-171450" algn="l" defTabSz="457166" rtl="0" eaLnBrk="1" fontAlgn="auto" latinLnBrk="0" hangingPunct="1">
                        <a:lnSpc>
                          <a:spcPct val="100000"/>
                        </a:lnSpc>
                        <a:spcBef>
                          <a:spcPts val="0"/>
                        </a:spcBef>
                        <a:spcAft>
                          <a:spcPts val="0"/>
                        </a:spcAft>
                        <a:buClr>
                          <a:schemeClr val="accent1"/>
                        </a:buClr>
                        <a:buSzPct val="150000"/>
                        <a:buFont typeface="Apple Symbols" panose="02000000000000000000" pitchFamily="2" charset="-79"/>
                        <a:buChar char="☐"/>
                        <a:tabLst/>
                        <a:defRP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7"/>
                    </a:solidFill>
                  </a:tcPr>
                </a:tc>
                <a:tc>
                  <a:txBody>
                    <a:bodyPr/>
                    <a:lstStyle/>
                    <a:p>
                      <a:pPr marL="171450" indent="-171450">
                        <a:buClr>
                          <a:schemeClr val="accent1"/>
                        </a:buClr>
                        <a:buSzPct val="150000"/>
                        <a:buFont typeface="Apple Symbols" panose="02000000000000000000" pitchFamily="2" charset="-79"/>
                        <a:buChar cha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7"/>
                    </a:solidFill>
                  </a:tcPr>
                </a:tc>
                <a:tc>
                  <a:txBody>
                    <a:bodyPr/>
                    <a:lstStyle/>
                    <a:p>
                      <a:pPr marL="171450" marR="0" lvl="0" indent="-171450" algn="l" defTabSz="609539" rtl="0" eaLnBrk="1" fontAlgn="auto" latinLnBrk="0" hangingPunct="1">
                        <a:lnSpc>
                          <a:spcPct val="100000"/>
                        </a:lnSpc>
                        <a:spcBef>
                          <a:spcPts val="0"/>
                        </a:spcBef>
                        <a:spcAft>
                          <a:spcPts val="0"/>
                        </a:spcAft>
                        <a:buClr>
                          <a:schemeClr val="accent1"/>
                        </a:buClr>
                        <a:buSzPct val="150000"/>
                        <a:buFont typeface="Apple Symbols" panose="02000000000000000000" pitchFamily="2" charset="-79"/>
                        <a:buChar char="☐"/>
                        <a:tabLst/>
                        <a:defRPr/>
                      </a:pPr>
                      <a:r>
                        <a:rPr lang="en-US" sz="900" kern="1200" dirty="0">
                          <a:solidFill>
                            <a:schemeClr val="tx1"/>
                          </a:solidFill>
                          <a:latin typeface="Poppins"/>
                          <a:ea typeface="+mn-ea"/>
                          <a:cs typeface="+mn-cs"/>
                        </a:rPr>
                        <a:t>Highlight curated Progyny content for employee education (Progyny.com/education/pregnancy)</a:t>
                      </a:r>
                    </a:p>
                    <a:p>
                      <a:pPr marL="171450" indent="-171450">
                        <a:buClr>
                          <a:schemeClr val="accent1"/>
                        </a:buClr>
                        <a:buSzPct val="150000"/>
                        <a:buFont typeface="Apple Symbols" panose="02000000000000000000" pitchFamily="2" charset="-79"/>
                        <a:buChar cha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7"/>
                    </a:solidFill>
                  </a:tcPr>
                </a:tc>
                <a:tc>
                  <a:txBody>
                    <a:bodyPr/>
                    <a:lstStyle/>
                    <a:p>
                      <a:pPr marL="171450" marR="0" lvl="0" indent="-171450" algn="l" defTabSz="609539" rtl="0" eaLnBrk="1" fontAlgn="auto" latinLnBrk="0" hangingPunct="1">
                        <a:lnSpc>
                          <a:spcPct val="100000"/>
                        </a:lnSpc>
                        <a:spcBef>
                          <a:spcPts val="0"/>
                        </a:spcBef>
                        <a:spcAft>
                          <a:spcPts val="0"/>
                        </a:spcAft>
                        <a:buClr>
                          <a:schemeClr val="accent1"/>
                        </a:buClr>
                        <a:buSzPct val="150000"/>
                        <a:buFont typeface="Apple Symbols" panose="02000000000000000000" pitchFamily="2" charset="-79"/>
                        <a:buChar char="☐"/>
                        <a:tabLst/>
                        <a:defRPr/>
                      </a:pPr>
                      <a:r>
                        <a:rPr lang="en-US" sz="900" kern="1200" dirty="0">
                          <a:solidFill>
                            <a:schemeClr val="tx1"/>
                          </a:solidFill>
                          <a:latin typeface="Poppins"/>
                          <a:ea typeface="+mn-ea"/>
                          <a:cs typeface="+mn-cs"/>
                        </a:rPr>
                        <a:t>Align benefit information to key communication themes or awareness periods (i.e., Maternal Health Awareness Day, Women’s Health Week)</a:t>
                      </a:r>
                      <a:endParaRPr lang="en-US" sz="900" b="0" kern="1200" dirty="0">
                        <a:solidFill>
                          <a:schemeClr val="tx1"/>
                        </a:solidFill>
                        <a:latin typeface="Poppins"/>
                        <a:ea typeface="+mn-ea"/>
                        <a:cs typeface="+mn-cs"/>
                      </a:endParaRPr>
                    </a:p>
                    <a:p>
                      <a:pPr marL="171450" indent="-171450">
                        <a:buClr>
                          <a:schemeClr val="accent1"/>
                        </a:buClr>
                        <a:buSzPct val="150000"/>
                        <a:buFont typeface="Apple Symbols" panose="02000000000000000000" pitchFamily="2" charset="-79"/>
                        <a:buChar char="☐"/>
                      </a:pPr>
                      <a:endParaRPr lang="en-US" sz="900" b="0" kern="1200">
                        <a:solidFill>
                          <a:schemeClr val="tx1"/>
                        </a:solidFill>
                        <a:latin typeface="Poppins"/>
                        <a:ea typeface="+mn-ea"/>
                        <a:cs typeface="+mn-cs"/>
                      </a:endParaRPr>
                    </a:p>
                    <a:p>
                      <a:pPr marL="171450" indent="-171450">
                        <a:buClr>
                          <a:schemeClr val="accent1"/>
                        </a:buClr>
                        <a:buSzPct val="150000"/>
                        <a:buFont typeface="Apple Symbols" panose="02000000000000000000" pitchFamily="2" charset="-79"/>
                        <a:buChar cha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7"/>
                    </a:solidFill>
                  </a:tcPr>
                </a:tc>
                <a:extLst>
                  <a:ext uri="{0D108BD9-81ED-4DB2-BD59-A6C34878D82A}">
                    <a16:rowId xmlns:a16="http://schemas.microsoft.com/office/drawing/2014/main" val="3319583356"/>
                  </a:ext>
                </a:extLst>
              </a:tr>
              <a:tr h="1140169">
                <a:tc>
                  <a:txBody>
                    <a:bodyPr/>
                    <a:lstStyle/>
                    <a:p>
                      <a:r>
                        <a:rPr lang="en-US" sz="1000" b="1" dirty="0">
                          <a:latin typeface="Poppins"/>
                        </a:rPr>
                        <a:t>Emails &amp; Newsletters </a:t>
                      </a:r>
                    </a:p>
                    <a:p>
                      <a:r>
                        <a:rPr lang="en-US" sz="700" b="0" dirty="0">
                          <a:latin typeface="Poppins"/>
                        </a:rPr>
                        <a:t>(direct email, company newsletters)</a:t>
                      </a:r>
                      <a:endParaRPr lang="en-US" sz="900" b="0" dirty="0">
                        <a:latin typeface="Poppin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25000"/>
                      </a:schemeClr>
                    </a:solidFill>
                  </a:tcPr>
                </a:tc>
                <a:tc>
                  <a:txBody>
                    <a:bodyPr/>
                    <a:lstStyle/>
                    <a:p>
                      <a:pPr marL="171450" marR="0" lvl="0" indent="-171450" algn="l" defTabSz="457166" rtl="0" eaLnBrk="1" fontAlgn="auto" latinLnBrk="0" hangingPunct="1">
                        <a:lnSpc>
                          <a:spcPct val="100000"/>
                        </a:lnSpc>
                        <a:spcBef>
                          <a:spcPts val="0"/>
                        </a:spcBef>
                        <a:spcAft>
                          <a:spcPts val="0"/>
                        </a:spcAft>
                        <a:buClr>
                          <a:schemeClr val="accent1"/>
                        </a:buClr>
                        <a:buSzPct val="150000"/>
                        <a:buFont typeface="Apple Symbols" panose="02000000000000000000" pitchFamily="2" charset="-79"/>
                        <a:buChar char="☐"/>
                        <a:tabLst/>
                        <a:defRPr/>
                      </a:pPr>
                      <a:r>
                        <a:rPr lang="en-US" sz="900" kern="1200" dirty="0">
                          <a:solidFill>
                            <a:schemeClr val="tx1"/>
                          </a:solidFill>
                          <a:latin typeface="Poppins"/>
                          <a:ea typeface="+mn-ea"/>
                          <a:cs typeface="+mn-cs"/>
                        </a:rPr>
                        <a:t>Announcement email from Progyny to full population</a:t>
                      </a:r>
                    </a:p>
                    <a:p>
                      <a:pPr marL="171450" indent="-171450">
                        <a:buClr>
                          <a:schemeClr val="accent1"/>
                        </a:buClr>
                        <a:buSzPct val="150000"/>
                        <a:buFont typeface="Apple Symbols" panose="02000000000000000000" pitchFamily="2" charset="-79"/>
                        <a:buChar char="☐"/>
                      </a:pPr>
                      <a:endParaRPr lang="en-US" sz="900" kern="1200">
                        <a:solidFill>
                          <a:srgbClr val="FF0000"/>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171450" indent="-171450">
                        <a:buClr>
                          <a:schemeClr val="accent1"/>
                        </a:buClr>
                        <a:buSzPct val="150000"/>
                        <a:buFont typeface="Apple Symbols" panose="02000000000000000000" pitchFamily="2" charset="-79"/>
                        <a:buChar cha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171450" indent="-171450">
                        <a:buClr>
                          <a:schemeClr val="accent1"/>
                        </a:buClr>
                        <a:buSzPct val="150000"/>
                        <a:buFont typeface="Apple Symbols" panose="02000000000000000000" pitchFamily="2" charset="-79"/>
                        <a:buChar cha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171450" marR="0" lvl="0" indent="-171450" algn="l" defTabSz="609539" rtl="0" eaLnBrk="1" fontAlgn="auto" latinLnBrk="0" hangingPunct="1">
                        <a:lnSpc>
                          <a:spcPct val="100000"/>
                        </a:lnSpc>
                        <a:spcBef>
                          <a:spcPts val="0"/>
                        </a:spcBef>
                        <a:spcAft>
                          <a:spcPts val="0"/>
                        </a:spcAft>
                        <a:buClr>
                          <a:schemeClr val="accent1"/>
                        </a:buClr>
                        <a:buSzPct val="150000"/>
                        <a:buFont typeface="Apple Symbols" panose="02000000000000000000" pitchFamily="2" charset="-79"/>
                        <a:buChar char="☐"/>
                        <a:tabLst/>
                        <a:defRPr/>
                      </a:pPr>
                      <a:r>
                        <a:rPr lang="en-US" sz="900" b="0" i="0" dirty="0">
                          <a:solidFill>
                            <a:schemeClr val="tx1"/>
                          </a:solidFill>
                          <a:effectLst/>
                          <a:latin typeface="Poppins"/>
                        </a:rPr>
                        <a:t>Share all family-friendly benefits, including Progyny, to emphasize your support across all stages of life </a:t>
                      </a:r>
                      <a:endParaRPr lang="en-US" sz="900" kern="1200" dirty="0">
                        <a:solidFill>
                          <a:schemeClr val="tx1"/>
                        </a:solidFill>
                        <a:latin typeface="Poppins"/>
                        <a:ea typeface="+mn-ea"/>
                        <a:cs typeface="+mn-cs"/>
                      </a:endParaRPr>
                    </a:p>
                    <a:p>
                      <a:pPr marL="171450" indent="-171450">
                        <a:buClr>
                          <a:schemeClr val="accent1"/>
                        </a:buClr>
                        <a:buSzPct val="150000"/>
                        <a:buFont typeface="Apple Symbols" panose="02000000000000000000" pitchFamily="2" charset="-79"/>
                        <a:buChar cha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171450" indent="-171450">
                        <a:buClr>
                          <a:schemeClr val="accent1"/>
                        </a:buClr>
                        <a:buSzPct val="150000"/>
                        <a:buFont typeface="Apple Symbols" panose="02000000000000000000" pitchFamily="2" charset="-79"/>
                        <a:buChar cha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171450" indent="-171450">
                        <a:buClr>
                          <a:schemeClr val="accent1"/>
                        </a:buClr>
                        <a:buSzPct val="150000"/>
                        <a:buFont typeface="Apple Symbols" panose="02000000000000000000" pitchFamily="2" charset="-79"/>
                        <a:buChar cha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extLst>
                  <a:ext uri="{0D108BD9-81ED-4DB2-BD59-A6C34878D82A}">
                    <a16:rowId xmlns:a16="http://schemas.microsoft.com/office/drawing/2014/main" val="1063672292"/>
                  </a:ext>
                </a:extLst>
              </a:tr>
              <a:tr h="893132">
                <a:tc>
                  <a:txBody>
                    <a:bodyPr/>
                    <a:lstStyle/>
                    <a:p>
                      <a:r>
                        <a:rPr lang="en-US" sz="1000" b="1" dirty="0">
                          <a:latin typeface="Poppins"/>
                        </a:rPr>
                        <a:t>Webinars &amp; Virtual Events</a:t>
                      </a:r>
                    </a:p>
                    <a:p>
                      <a:r>
                        <a:rPr lang="en-US" sz="700" b="0" dirty="0">
                          <a:latin typeface="Poppins"/>
                        </a:rPr>
                        <a:t>(full population, thematic, or specific ERGs)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25271"/>
                      </a:schemeClr>
                    </a:solidFill>
                  </a:tcPr>
                </a:tc>
                <a:tc>
                  <a:txBody>
                    <a:bodyPr/>
                    <a:lstStyle/>
                    <a:p>
                      <a:pPr marL="0" indent="0">
                        <a:buClr>
                          <a:schemeClr val="accent1"/>
                        </a:buClr>
                        <a:buSzPct val="150000"/>
                        <a:buFont typeface="Apple Symbols" panose="02000000000000000000" pitchFamily="2" charset="-79"/>
                        <a:buNone/>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10387"/>
                      </a:schemeClr>
                    </a:solidFill>
                  </a:tcPr>
                </a:tc>
                <a:tc>
                  <a:txBody>
                    <a:bodyPr/>
                    <a:lstStyle/>
                    <a:p>
                      <a:pPr marL="171450" marR="0" lvl="0" indent="-171450" algn="l" defTabSz="457166" rtl="0" eaLnBrk="1" fontAlgn="auto" latinLnBrk="0" hangingPunct="1">
                        <a:lnSpc>
                          <a:spcPct val="100000"/>
                        </a:lnSpc>
                        <a:spcBef>
                          <a:spcPts val="0"/>
                        </a:spcBef>
                        <a:spcAft>
                          <a:spcPts val="0"/>
                        </a:spcAft>
                        <a:buClr>
                          <a:schemeClr val="accent1"/>
                        </a:buClr>
                        <a:buSzPct val="150000"/>
                        <a:buFont typeface="Apple Symbols" panose="02000000000000000000" pitchFamily="2" charset="-79"/>
                        <a:buChar char="☐"/>
                        <a:tabLst/>
                        <a:defRP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10387"/>
                      </a:schemeClr>
                    </a:solidFill>
                  </a:tcPr>
                </a:tc>
                <a:tc>
                  <a:txBody>
                    <a:bodyPr/>
                    <a:lstStyle/>
                    <a:p>
                      <a:pPr marL="171450" marR="0" lvl="0" indent="-171450" algn="l" rtl="0" eaLnBrk="1" fontAlgn="auto" latinLnBrk="0" hangingPunct="1">
                        <a:lnSpc>
                          <a:spcPct val="100000"/>
                        </a:lnSpc>
                        <a:spcBef>
                          <a:spcPts val="0"/>
                        </a:spcBef>
                        <a:spcAft>
                          <a:spcPts val="0"/>
                        </a:spcAft>
                        <a:buClr>
                          <a:schemeClr val="accent1"/>
                        </a:buClr>
                        <a:buSzPct val="150000"/>
                        <a:buFont typeface="Apple Symbols" panose="02000000000000000000" pitchFamily="2" charset="-79"/>
                        <a:buChar char="☐"/>
                      </a:pPr>
                      <a:r>
                        <a:rPr lang="en-US" sz="900" kern="1200" dirty="0">
                          <a:solidFill>
                            <a:schemeClr val="tx1"/>
                          </a:solidFill>
                          <a:latin typeface="Poppins"/>
                          <a:ea typeface="+mn-ea"/>
                          <a:cs typeface="+mn-cs"/>
                        </a:rPr>
                        <a:t>Partner with parenting or family ERG/affinity group for a virtual or in-person educational event </a:t>
                      </a:r>
                      <a:endParaRPr lang="en-US" sz="900" kern="1200">
                        <a:solidFill>
                          <a:schemeClr val="tx1"/>
                        </a:solidFill>
                        <a:latin typeface="Poppins"/>
                        <a:ea typeface="+mn-ea"/>
                        <a:cs typeface="+mn-cs"/>
                      </a:endParaRPr>
                    </a:p>
                    <a:p>
                      <a:pPr marL="171450" indent="-171450">
                        <a:buClr>
                          <a:schemeClr val="accent1"/>
                        </a:buClr>
                        <a:buSzPct val="150000"/>
                        <a:buFont typeface="Apple Symbols" panose="02000000000000000000" pitchFamily="2" charset="-79"/>
                        <a:buChar cha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10387"/>
                      </a:schemeClr>
                    </a:solidFill>
                  </a:tcPr>
                </a:tc>
                <a:tc>
                  <a:txBody>
                    <a:bodyPr/>
                    <a:lstStyle/>
                    <a:p>
                      <a:pPr marL="171450" indent="-171450">
                        <a:buClr>
                          <a:schemeClr val="accent1"/>
                        </a:buClr>
                        <a:buSzPct val="150000"/>
                        <a:buFont typeface="Apple Symbols" panose="02000000000000000000" pitchFamily="2" charset="-79"/>
                        <a:buChar char="☐"/>
                      </a:pPr>
                      <a:endParaRPr lang="en-US" sz="900" b="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10387"/>
                      </a:schemeClr>
                    </a:solidFill>
                  </a:tcPr>
                </a:tc>
                <a:tc>
                  <a:txBody>
                    <a:bodyPr/>
                    <a:lstStyle/>
                    <a:p>
                      <a:pPr marL="0" indent="0">
                        <a:buClr>
                          <a:schemeClr val="accent1"/>
                        </a:buClr>
                        <a:buSzPct val="150000"/>
                        <a:buFont typeface="Apple Symbols" panose="02000000000000000000" pitchFamily="2" charset="-79"/>
                        <a:buNone/>
                      </a:pPr>
                      <a:endParaRPr lang="en-US" sz="900" b="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10387"/>
                      </a:schemeClr>
                    </a:solidFill>
                  </a:tcPr>
                </a:tc>
                <a:tc>
                  <a:txBody>
                    <a:bodyPr/>
                    <a:lstStyle/>
                    <a:p>
                      <a:pPr marL="171450" marR="0" lvl="0" indent="-171450" algn="l" defTabSz="609539" rtl="0" eaLnBrk="1" fontAlgn="auto" latinLnBrk="0" hangingPunct="1">
                        <a:lnSpc>
                          <a:spcPct val="100000"/>
                        </a:lnSpc>
                        <a:spcBef>
                          <a:spcPts val="0"/>
                        </a:spcBef>
                        <a:spcAft>
                          <a:spcPts val="0"/>
                        </a:spcAft>
                        <a:buClr>
                          <a:schemeClr val="accent1"/>
                        </a:buClr>
                        <a:buSzPct val="150000"/>
                        <a:buFont typeface="Apple Symbols" panose="02000000000000000000" pitchFamily="2" charset="-79"/>
                        <a:buChar char="☐"/>
                        <a:tabLst/>
                        <a:defRPr/>
                      </a:pPr>
                      <a:r>
                        <a:rPr lang="en-US" sz="900" b="0" i="0" dirty="0">
                          <a:solidFill>
                            <a:schemeClr val="tx1"/>
                          </a:solidFill>
                          <a:effectLst/>
                          <a:latin typeface="Poppins"/>
                        </a:rPr>
                        <a:t>Promote evergreen and/or upcoming Progyny-led member webinar(s)</a:t>
                      </a:r>
                      <a:endParaRPr lang="en-US" sz="900" kern="1200" dirty="0">
                        <a:solidFill>
                          <a:schemeClr val="tx1"/>
                        </a:solidFill>
                        <a:latin typeface="Poppins"/>
                        <a:ea typeface="+mn-ea"/>
                        <a:cs typeface="+mn-cs"/>
                      </a:endParaRPr>
                    </a:p>
                    <a:p>
                      <a:pPr marL="171450" marR="0" lvl="0" indent="-171450" algn="l" defTabSz="609539" rtl="0" eaLnBrk="1" fontAlgn="auto" latinLnBrk="0" hangingPunct="1">
                        <a:lnSpc>
                          <a:spcPct val="100000"/>
                        </a:lnSpc>
                        <a:spcBef>
                          <a:spcPts val="0"/>
                        </a:spcBef>
                        <a:spcAft>
                          <a:spcPts val="0"/>
                        </a:spcAft>
                        <a:buClr>
                          <a:schemeClr val="accent1"/>
                        </a:buClr>
                        <a:buSzPct val="150000"/>
                        <a:buFont typeface="Apple Symbols" panose="02000000000000000000" pitchFamily="2" charset="-79"/>
                        <a:buChar char="☐"/>
                        <a:tabLst/>
                        <a:defRPr/>
                      </a:pPr>
                      <a:endParaRPr lang="en-US" sz="900" b="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10387"/>
                      </a:schemeClr>
                    </a:solidFill>
                  </a:tcPr>
                </a:tc>
                <a:extLst>
                  <a:ext uri="{0D108BD9-81ED-4DB2-BD59-A6C34878D82A}">
                    <a16:rowId xmlns:a16="http://schemas.microsoft.com/office/drawing/2014/main" val="1618201894"/>
                  </a:ext>
                </a:extLst>
              </a:tr>
              <a:tr h="810571">
                <a:tc>
                  <a:txBody>
                    <a:bodyPr/>
                    <a:lstStyle/>
                    <a:p>
                      <a:r>
                        <a:rPr lang="en-US" sz="1000" b="1" dirty="0">
                          <a:latin typeface="Poppins"/>
                        </a:rPr>
                        <a:t>Physical Distribution </a:t>
                      </a:r>
                    </a:p>
                    <a:p>
                      <a:r>
                        <a:rPr lang="en-US" sz="700" b="0" dirty="0">
                          <a:latin typeface="Poppins"/>
                        </a:rPr>
                        <a:t>(postcards, mailers, posters)</a:t>
                      </a:r>
                      <a:endParaRPr lang="en-US" sz="900" b="0" dirty="0">
                        <a:latin typeface="Poppin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alpha val="25000"/>
                      </a:schemeClr>
                    </a:solidFill>
                  </a:tcPr>
                </a:tc>
                <a:tc>
                  <a:txBody>
                    <a:bodyPr/>
                    <a:lstStyle/>
                    <a:p>
                      <a:pPr marL="171450" indent="-171450">
                        <a:buClr>
                          <a:schemeClr val="accent1"/>
                        </a:buClr>
                        <a:buSzPct val="150000"/>
                        <a:buFont typeface="Apple Symbols" panose="02000000000000000000" pitchFamily="2" charset="-79"/>
                        <a:buChar cha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alpha val="10000"/>
                      </a:schemeClr>
                    </a:solidFill>
                  </a:tcPr>
                </a:tc>
                <a:tc>
                  <a:txBody>
                    <a:bodyPr/>
                    <a:lstStyle/>
                    <a:p>
                      <a:pPr marL="171450" marR="0" lvl="0" indent="-171450" algn="l" defTabSz="609539" rtl="0" eaLnBrk="1" fontAlgn="auto" latinLnBrk="0" hangingPunct="1">
                        <a:lnSpc>
                          <a:spcPct val="100000"/>
                        </a:lnSpc>
                        <a:spcBef>
                          <a:spcPts val="0"/>
                        </a:spcBef>
                        <a:spcAft>
                          <a:spcPts val="0"/>
                        </a:spcAft>
                        <a:buClr>
                          <a:schemeClr val="accent1"/>
                        </a:buClr>
                        <a:buSzPct val="150000"/>
                        <a:buFont typeface="Apple Symbols" panose="02000000000000000000" pitchFamily="2" charset="-79"/>
                        <a:buChar char="☐"/>
                        <a:tabLst/>
                        <a:defRPr/>
                      </a:pPr>
                      <a:r>
                        <a:rPr lang="en-US" sz="900" kern="1200" dirty="0">
                          <a:solidFill>
                            <a:schemeClr val="tx1"/>
                          </a:solidFill>
                          <a:latin typeface="Poppins"/>
                          <a:ea typeface="+mn-ea"/>
                          <a:cs typeface="+mn-cs"/>
                        </a:rPr>
                        <a:t>Send postcards to households</a:t>
                      </a:r>
                    </a:p>
                    <a:p>
                      <a:pPr marL="171450" indent="-171450">
                        <a:buClr>
                          <a:schemeClr val="accent1"/>
                        </a:buClr>
                        <a:buSzPct val="150000"/>
                        <a:buFont typeface="Apple Symbols" panose="02000000000000000000" pitchFamily="2" charset="-79"/>
                        <a:buChar cha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alpha val="10000"/>
                      </a:schemeClr>
                    </a:solidFill>
                  </a:tcPr>
                </a:tc>
                <a:tc>
                  <a:txBody>
                    <a:bodyPr/>
                    <a:lstStyle/>
                    <a:p>
                      <a:pPr marL="171450" indent="-171450">
                        <a:buClr>
                          <a:schemeClr val="accent1"/>
                        </a:buClr>
                        <a:buSzPct val="150000"/>
                        <a:buFont typeface="Apple Symbols" panose="02000000000000000000" pitchFamily="2" charset="-79"/>
                        <a:buChar char="☐"/>
                      </a:pPr>
                      <a:r>
                        <a:rPr lang="en-US" sz="900" kern="1200" dirty="0">
                          <a:solidFill>
                            <a:schemeClr val="tx1"/>
                          </a:solidFill>
                          <a:latin typeface="Poppins"/>
                          <a:ea typeface="+mn-ea"/>
                          <a:cs typeface="+mn-cs"/>
                        </a:rPr>
                        <a:t>Distribute onsite posters/flyers</a:t>
                      </a: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alpha val="10000"/>
                      </a:schemeClr>
                    </a:solidFill>
                  </a:tcPr>
                </a:tc>
                <a:tc>
                  <a:txBody>
                    <a:bodyPr/>
                    <a:lstStyle/>
                    <a:p>
                      <a:pPr marL="0" indent="0">
                        <a:buClr>
                          <a:schemeClr val="accent1"/>
                        </a:buClr>
                        <a:buSzPct val="150000"/>
                        <a:buFont typeface="Apple Symbols" panose="02000000000000000000" pitchFamily="2" charset="-79"/>
                        <a:buNone/>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alpha val="10000"/>
                      </a:schemeClr>
                    </a:solidFill>
                  </a:tcPr>
                </a:tc>
                <a:tc>
                  <a:txBody>
                    <a:bodyPr/>
                    <a:lstStyle/>
                    <a:p>
                      <a:pPr marL="0" indent="0">
                        <a:buClr>
                          <a:schemeClr val="accent1"/>
                        </a:buClr>
                        <a:buSzPct val="150000"/>
                        <a:buFont typeface="Apple Symbols" panose="02000000000000000000" pitchFamily="2" charset="-79"/>
                        <a:buNone/>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alpha val="10000"/>
                      </a:schemeClr>
                    </a:solidFill>
                  </a:tcPr>
                </a:tc>
                <a:tc>
                  <a:txBody>
                    <a:bodyPr/>
                    <a:lstStyle/>
                    <a:p>
                      <a:pPr marL="0" indent="0">
                        <a:buClr>
                          <a:schemeClr val="accent1"/>
                        </a:buClr>
                        <a:buSzPct val="150000"/>
                        <a:buFont typeface="Apple Symbols" panose="02000000000000000000" pitchFamily="2" charset="-79"/>
                        <a:buNone/>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alpha val="10000"/>
                      </a:schemeClr>
                    </a:solidFill>
                  </a:tcPr>
                </a:tc>
                <a:extLst>
                  <a:ext uri="{0D108BD9-81ED-4DB2-BD59-A6C34878D82A}">
                    <a16:rowId xmlns:a16="http://schemas.microsoft.com/office/drawing/2014/main" val="2095856826"/>
                  </a:ext>
                </a:extLst>
              </a:tr>
              <a:tr h="798118">
                <a:tc>
                  <a:txBody>
                    <a:bodyPr/>
                    <a:lstStyle/>
                    <a:p>
                      <a:r>
                        <a:rPr lang="en-US" sz="1000" b="1" dirty="0">
                          <a:latin typeface="Poppins"/>
                        </a:rPr>
                        <a:t>External</a:t>
                      </a:r>
                    </a:p>
                    <a:p>
                      <a:r>
                        <a:rPr lang="en-US" sz="700" b="0" dirty="0">
                          <a:latin typeface="Poppins"/>
                        </a:rPr>
                        <a:t>(social media, press, speaking engagements)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5000"/>
                      </a:schemeClr>
                    </a:solidFill>
                  </a:tcPr>
                </a:tc>
                <a:tc>
                  <a:txBody>
                    <a:bodyPr/>
                    <a:lstStyle/>
                    <a:p>
                      <a:pPr marL="171450" marR="0" lvl="0" indent="-171450" algn="l" defTabSz="457166" rtl="0" eaLnBrk="1" fontAlgn="auto" latinLnBrk="0" hangingPunct="1">
                        <a:lnSpc>
                          <a:spcPct val="100000"/>
                        </a:lnSpc>
                        <a:spcBef>
                          <a:spcPts val="0"/>
                        </a:spcBef>
                        <a:spcAft>
                          <a:spcPts val="0"/>
                        </a:spcAft>
                        <a:buClr>
                          <a:schemeClr val="accent1"/>
                        </a:buClr>
                        <a:buSzPct val="150000"/>
                        <a:buFont typeface="Apple Symbols" panose="02000000000000000000" pitchFamily="2" charset="-79"/>
                        <a:buChar char="☐"/>
                        <a:tabLst/>
                        <a:defRP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10000"/>
                      </a:schemeClr>
                    </a:solidFill>
                  </a:tcPr>
                </a:tc>
                <a:tc>
                  <a:txBody>
                    <a:bodyPr/>
                    <a:lstStyle/>
                    <a:p>
                      <a:pPr marL="171450" marR="0" lvl="0" indent="-171450" algn="l" rtl="0" eaLnBrk="1" fontAlgn="auto" latinLnBrk="0" hangingPunct="1">
                        <a:lnSpc>
                          <a:spcPct val="100000"/>
                        </a:lnSpc>
                        <a:spcBef>
                          <a:spcPts val="0"/>
                        </a:spcBef>
                        <a:spcAft>
                          <a:spcPts val="0"/>
                        </a:spcAft>
                        <a:buClr>
                          <a:schemeClr val="accent1"/>
                        </a:buClr>
                        <a:buSzPct val="150000"/>
                        <a:buFont typeface="Apple Symbols" panose="02000000000000000000" pitchFamily="2" charset="-79"/>
                        <a:buChar char="☐"/>
                      </a:pPr>
                      <a:r>
                        <a:rPr lang="en-US" sz="900" dirty="0">
                          <a:latin typeface="Poppins"/>
                        </a:rPr>
                        <a:t>Highlight your investment on social media </a:t>
                      </a:r>
                      <a:endParaRPr lang="en-US" sz="900" kern="1200">
                        <a:solidFill>
                          <a:schemeClr val="tx1"/>
                        </a:solidFill>
                        <a:latin typeface="Poppins"/>
                        <a:ea typeface="+mn-ea"/>
                        <a:cs typeface="+mn-cs"/>
                      </a:endParaRPr>
                    </a:p>
                    <a:p>
                      <a:pPr marL="171450" indent="-171450">
                        <a:buClr>
                          <a:schemeClr val="accent1"/>
                        </a:buClr>
                        <a:buSzPct val="150000"/>
                        <a:buFont typeface="Apple Symbols" panose="02000000000000000000" pitchFamily="2" charset="-79"/>
                        <a:buChar char="☐"/>
                      </a:pPr>
                      <a:endParaRPr lang="en-US" sz="900" kern="1200">
                        <a:solidFill>
                          <a:srgbClr val="FF0000"/>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10000"/>
                      </a:schemeClr>
                    </a:solidFill>
                  </a:tcPr>
                </a:tc>
                <a:tc>
                  <a:txBody>
                    <a:bodyPr/>
                    <a:lstStyle/>
                    <a:p>
                      <a:pPr marL="171450" indent="-171450">
                        <a:buClr>
                          <a:schemeClr val="accent1"/>
                        </a:buClr>
                        <a:buSzPct val="150000"/>
                        <a:buFont typeface="Apple Symbols" panose="02000000000000000000" pitchFamily="2" charset="-79"/>
                        <a:buChar cha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10000"/>
                      </a:schemeClr>
                    </a:solidFill>
                  </a:tcPr>
                </a:tc>
                <a:tc>
                  <a:txBody>
                    <a:bodyPr/>
                    <a:lstStyle/>
                    <a:p>
                      <a:pPr marL="171450" indent="-171450">
                        <a:buClr>
                          <a:schemeClr val="accent1"/>
                        </a:buClr>
                        <a:buSzPct val="150000"/>
                        <a:buFont typeface="Apple Symbols" panose="02000000000000000000" pitchFamily="2" charset="-79"/>
                        <a:buChar char="☐"/>
                      </a:pPr>
                      <a:r>
                        <a:rPr lang="en-US" sz="900" kern="1200" dirty="0">
                          <a:solidFill>
                            <a:schemeClr val="tx1"/>
                          </a:solidFill>
                          <a:latin typeface="Poppins"/>
                          <a:ea typeface="+mn-ea"/>
                          <a:cs typeface="+mn-cs"/>
                        </a:rPr>
                        <a:t>Include Progyny benefits on your external job seekers site</a:t>
                      </a: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10000"/>
                      </a:schemeClr>
                    </a:solidFill>
                  </a:tcPr>
                </a:tc>
                <a:tc>
                  <a:txBody>
                    <a:bodyPr/>
                    <a:lstStyle/>
                    <a:p>
                      <a:pPr marL="171450" indent="-171450">
                        <a:buClr>
                          <a:schemeClr val="accent1"/>
                        </a:buClr>
                        <a:buSzPct val="150000"/>
                        <a:buFont typeface="Apple Symbols" panose="02000000000000000000" pitchFamily="2" charset="-79"/>
                        <a:buChar char="☐"/>
                      </a:pPr>
                      <a:r>
                        <a:rPr lang="en-US" sz="900" kern="1200" dirty="0">
                          <a:solidFill>
                            <a:schemeClr val="tx1"/>
                          </a:solidFill>
                          <a:latin typeface="Poppins"/>
                          <a:ea typeface="+mn-ea"/>
                          <a:cs typeface="+mn-cs"/>
                        </a:rPr>
                        <a:t>Joint Company and Progyny social media post highlighting a member testimonial</a:t>
                      </a: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10000"/>
                      </a:schemeClr>
                    </a:solidFill>
                  </a:tcPr>
                </a:tc>
                <a:tc>
                  <a:txBody>
                    <a:bodyPr/>
                    <a:lstStyle/>
                    <a:p>
                      <a:pPr marL="171450" indent="-171450">
                        <a:buClr>
                          <a:schemeClr val="accent1"/>
                        </a:buClr>
                        <a:buSzPct val="150000"/>
                        <a:buFont typeface="Apple Symbols" panose="02000000000000000000" pitchFamily="2" charset="-79"/>
                        <a:buChar char="☐"/>
                      </a:pPr>
                      <a:endParaRPr lang="en-US" sz="900" kern="1200">
                        <a:solidFill>
                          <a:schemeClr val="tx1"/>
                        </a:solidFill>
                        <a:latin typeface="Poppins"/>
                        <a:ea typeface="+mn-ea"/>
                        <a:cs typeface="+mn-cs"/>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10000"/>
                      </a:schemeClr>
                    </a:solidFill>
                  </a:tcPr>
                </a:tc>
                <a:extLst>
                  <a:ext uri="{0D108BD9-81ED-4DB2-BD59-A6C34878D82A}">
                    <a16:rowId xmlns:a16="http://schemas.microsoft.com/office/drawing/2014/main" val="619277058"/>
                  </a:ext>
                </a:extLst>
              </a:tr>
            </a:tbl>
          </a:graphicData>
        </a:graphic>
      </p:graphicFrame>
    </p:spTree>
    <p:extLst>
      <p:ext uri="{BB962C8B-B14F-4D97-AF65-F5344CB8AC3E}">
        <p14:creationId xmlns:p14="http://schemas.microsoft.com/office/powerpoint/2010/main" val="1129328625"/>
      </p:ext>
    </p:extLst>
  </p:cSld>
  <p:clrMapOvr>
    <a:masterClrMapping/>
  </p:clrMapOvr>
  <mc:AlternateContent xmlns:mc="http://schemas.openxmlformats.org/markup-compatibility/2006" xmlns:p14="http://schemas.microsoft.com/office/powerpoint/2010/main">
    <mc:Choice Requires="p14">
      <p:transition spd="slow" p14:dur="2000" advTm="192992"/>
    </mc:Choice>
    <mc:Fallback xmlns="">
      <p:transition spd="slow" advTm="19299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92210B2-59C7-182F-0F3C-B2AF3DCB564F}"/>
              </a:ext>
            </a:extLst>
          </p:cNvPr>
          <p:cNvSpPr txBox="1"/>
          <p:nvPr/>
        </p:nvSpPr>
        <p:spPr>
          <a:xfrm>
            <a:off x="597529" y="1418063"/>
            <a:ext cx="51529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142D5B"/>
                </a:solidFill>
                <a:latin typeface="Poppins"/>
                <a:cs typeface="Poppins"/>
              </a:rPr>
              <a:t>Please connect with your Progyny contact for cobranding and customization needs </a:t>
            </a:r>
          </a:p>
        </p:txBody>
      </p:sp>
      <p:grpSp>
        <p:nvGrpSpPr>
          <p:cNvPr id="15" name="Group 14">
            <a:extLst>
              <a:ext uri="{FF2B5EF4-FFF2-40B4-BE49-F238E27FC236}">
                <a16:creationId xmlns:a16="http://schemas.microsoft.com/office/drawing/2014/main" id="{93C56EB1-DA35-D73F-8DDA-D5AD2A8FDFC6}"/>
              </a:ext>
            </a:extLst>
          </p:cNvPr>
          <p:cNvGrpSpPr/>
          <p:nvPr/>
        </p:nvGrpSpPr>
        <p:grpSpPr>
          <a:xfrm>
            <a:off x="6465696" y="1629677"/>
            <a:ext cx="4578868" cy="3321240"/>
            <a:chOff x="6388704" y="1275812"/>
            <a:chExt cx="4578868" cy="3321240"/>
          </a:xfrm>
        </p:grpSpPr>
        <p:sp>
          <p:nvSpPr>
            <p:cNvPr id="4" name="Rectangle 3">
              <a:extLst>
                <a:ext uri="{FF2B5EF4-FFF2-40B4-BE49-F238E27FC236}">
                  <a16:creationId xmlns:a16="http://schemas.microsoft.com/office/drawing/2014/main" id="{FECD4EBA-9B57-4736-0B4B-85B7549A8F8C}"/>
                </a:ext>
              </a:extLst>
            </p:cNvPr>
            <p:cNvSpPr/>
            <p:nvPr/>
          </p:nvSpPr>
          <p:spPr>
            <a:xfrm>
              <a:off x="6388704" y="1275812"/>
              <a:ext cx="2194560" cy="1528494"/>
            </a:xfrm>
            <a:prstGeom prst="rect">
              <a:avLst/>
            </a:prstGeom>
            <a:solidFill>
              <a:srgbClr val="148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Poppins" pitchFamily="2" charset="77"/>
                <a:cs typeface="Poppins" pitchFamily="2" charset="77"/>
              </a:endParaRPr>
            </a:p>
          </p:txBody>
        </p:sp>
        <p:sp>
          <p:nvSpPr>
            <p:cNvPr id="5" name="Rectangle 4">
              <a:extLst>
                <a:ext uri="{FF2B5EF4-FFF2-40B4-BE49-F238E27FC236}">
                  <a16:creationId xmlns:a16="http://schemas.microsoft.com/office/drawing/2014/main" id="{BA03684E-1F69-4559-E3FB-14854A5EC108}"/>
                </a:ext>
              </a:extLst>
            </p:cNvPr>
            <p:cNvSpPr/>
            <p:nvPr/>
          </p:nvSpPr>
          <p:spPr>
            <a:xfrm>
              <a:off x="8773012" y="1275812"/>
              <a:ext cx="2194560" cy="152849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600">
                <a:latin typeface="Poppins" pitchFamily="2" charset="77"/>
                <a:cs typeface="Poppins" pitchFamily="2" charset="77"/>
              </a:endParaRPr>
            </a:p>
          </p:txBody>
        </p:sp>
        <p:sp>
          <p:nvSpPr>
            <p:cNvPr id="6" name="Rectangle 5">
              <a:extLst>
                <a:ext uri="{FF2B5EF4-FFF2-40B4-BE49-F238E27FC236}">
                  <a16:creationId xmlns:a16="http://schemas.microsoft.com/office/drawing/2014/main" id="{00132CE0-F213-1E1C-02AB-7A16D7E626D7}"/>
                </a:ext>
              </a:extLst>
            </p:cNvPr>
            <p:cNvSpPr/>
            <p:nvPr/>
          </p:nvSpPr>
          <p:spPr>
            <a:xfrm>
              <a:off x="6388704" y="3068558"/>
              <a:ext cx="2194560" cy="152849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600">
                <a:latin typeface="Poppins" pitchFamily="2" charset="77"/>
                <a:cs typeface="Poppins" pitchFamily="2" charset="77"/>
              </a:endParaRPr>
            </a:p>
          </p:txBody>
        </p:sp>
        <p:sp>
          <p:nvSpPr>
            <p:cNvPr id="7" name="Rectangle 6">
              <a:extLst>
                <a:ext uri="{FF2B5EF4-FFF2-40B4-BE49-F238E27FC236}">
                  <a16:creationId xmlns:a16="http://schemas.microsoft.com/office/drawing/2014/main" id="{967FBE0D-5004-7568-8935-28893E3301E7}"/>
                </a:ext>
              </a:extLst>
            </p:cNvPr>
            <p:cNvSpPr/>
            <p:nvPr/>
          </p:nvSpPr>
          <p:spPr>
            <a:xfrm>
              <a:off x="8773012" y="3068558"/>
              <a:ext cx="2194560" cy="1528494"/>
            </a:xfrm>
            <a:prstGeom prst="rect">
              <a:avLst/>
            </a:prstGeom>
            <a:solidFill>
              <a:srgbClr val="14829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600">
                <a:solidFill>
                  <a:srgbClr val="3C0561"/>
                </a:solidFill>
                <a:latin typeface="Poppins" pitchFamily="2" charset="77"/>
                <a:cs typeface="Poppins" pitchFamily="2" charset="77"/>
              </a:endParaRPr>
            </a:p>
          </p:txBody>
        </p:sp>
        <p:sp>
          <p:nvSpPr>
            <p:cNvPr id="9" name="Rectangle 8">
              <a:extLst>
                <a:ext uri="{FF2B5EF4-FFF2-40B4-BE49-F238E27FC236}">
                  <a16:creationId xmlns:a16="http://schemas.microsoft.com/office/drawing/2014/main" id="{7C2E4521-145B-A0CC-C305-8E9E3E32240C}"/>
                </a:ext>
              </a:extLst>
            </p:cNvPr>
            <p:cNvSpPr/>
            <p:nvPr/>
          </p:nvSpPr>
          <p:spPr>
            <a:xfrm>
              <a:off x="8870112" y="3576099"/>
              <a:ext cx="2007810" cy="5134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algn="ctr"/>
              <a:r>
                <a:rPr lang="en-US" sz="1400" dirty="0">
                  <a:solidFill>
                    <a:schemeClr val="bg1"/>
                  </a:solidFill>
                  <a:latin typeface="Poppins"/>
                  <a:cs typeface="Poppins"/>
                  <a:hlinkClick r:id="rId3">
                    <a:extLst>
                      <a:ext uri="{A12FA001-AC4F-418D-AE19-62706E023703}">
                        <ahyp:hlinkClr xmlns:ahyp="http://schemas.microsoft.com/office/drawing/2018/hyperlinkcolor" val="tx"/>
                      </a:ext>
                    </a:extLst>
                  </a:hlinkClick>
                </a:rPr>
                <a:t>Banner Images</a:t>
              </a:r>
              <a:endParaRPr lang="en-US" sz="900" dirty="0">
                <a:solidFill>
                  <a:schemeClr val="bg1"/>
                </a:solidFill>
                <a:latin typeface="Poppins"/>
                <a:cs typeface="Poppins"/>
              </a:endParaRPr>
            </a:p>
          </p:txBody>
        </p:sp>
        <p:sp>
          <p:nvSpPr>
            <p:cNvPr id="10" name="Rectangle 9">
              <a:extLst>
                <a:ext uri="{FF2B5EF4-FFF2-40B4-BE49-F238E27FC236}">
                  <a16:creationId xmlns:a16="http://schemas.microsoft.com/office/drawing/2014/main" id="{5EBDC1D1-BCAC-58EB-442C-0918543E6275}"/>
                </a:ext>
              </a:extLst>
            </p:cNvPr>
            <p:cNvSpPr/>
            <p:nvPr/>
          </p:nvSpPr>
          <p:spPr>
            <a:xfrm>
              <a:off x="8870112" y="1694987"/>
              <a:ext cx="2007810" cy="894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algn="ctr"/>
              <a:r>
                <a:rPr lang="en-US" sz="1400" dirty="0">
                  <a:solidFill>
                    <a:schemeClr val="bg1"/>
                  </a:solidFill>
                  <a:latin typeface="Poppins"/>
                  <a:cs typeface="Poppins"/>
                  <a:hlinkClick r:id="rId4">
                    <a:extLst>
                      <a:ext uri="{A12FA001-AC4F-418D-AE19-62706E023703}">
                        <ahyp:hlinkClr xmlns:ahyp="http://schemas.microsoft.com/office/drawing/2018/hyperlinkcolor" val="tx"/>
                      </a:ext>
                    </a:extLst>
                  </a:hlinkClick>
                </a:rPr>
                <a:t>Sample Welcome Video</a:t>
              </a:r>
              <a:endParaRPr lang="en-US" sz="900" dirty="0">
                <a:solidFill>
                  <a:schemeClr val="bg1"/>
                </a:solidFill>
                <a:latin typeface="Poppins"/>
                <a:cs typeface="Poppins"/>
              </a:endParaRPr>
            </a:p>
          </p:txBody>
        </p:sp>
        <p:sp>
          <p:nvSpPr>
            <p:cNvPr id="12" name="Rectangle 11">
              <a:extLst>
                <a:ext uri="{FF2B5EF4-FFF2-40B4-BE49-F238E27FC236}">
                  <a16:creationId xmlns:a16="http://schemas.microsoft.com/office/drawing/2014/main" id="{48CC6A20-6AAD-DA08-E1D9-F4AFCAF87180}"/>
                </a:ext>
              </a:extLst>
            </p:cNvPr>
            <p:cNvSpPr/>
            <p:nvPr/>
          </p:nvSpPr>
          <p:spPr>
            <a:xfrm>
              <a:off x="6479985" y="1694988"/>
              <a:ext cx="2007810" cy="8947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algn="ctr"/>
              <a:r>
                <a:rPr lang="en-US" sz="1400" dirty="0">
                  <a:solidFill>
                    <a:schemeClr val="bg1"/>
                  </a:solidFill>
                  <a:latin typeface="Poppins"/>
                  <a:cs typeface="Poppins"/>
                  <a:hlinkClick r:id="rId5">
                    <a:extLst>
                      <a:ext uri="{A12FA001-AC4F-418D-AE19-62706E023703}">
                        <ahyp:hlinkClr xmlns:ahyp="http://schemas.microsoft.com/office/drawing/2018/hyperlinkcolor" val="tx"/>
                      </a:ext>
                    </a:extLst>
                  </a:hlinkClick>
                </a:rPr>
                <a:t>What to Expect Handout</a:t>
              </a:r>
              <a:endParaRPr lang="en-US" sz="1200" dirty="0">
                <a:solidFill>
                  <a:schemeClr val="bg1"/>
                </a:solidFill>
                <a:latin typeface="Poppins" pitchFamily="2" charset="77"/>
                <a:cs typeface="Poppins" pitchFamily="2" charset="77"/>
              </a:endParaRPr>
            </a:p>
            <a:p>
              <a:pPr algn="ctr"/>
              <a:endParaRPr lang="en-US" sz="1400" dirty="0">
                <a:solidFill>
                  <a:schemeClr val="bg1"/>
                </a:solidFill>
                <a:latin typeface="Poppins"/>
                <a:cs typeface="Poppins"/>
              </a:endParaRPr>
            </a:p>
          </p:txBody>
        </p:sp>
      </p:grpSp>
      <p:sp>
        <p:nvSpPr>
          <p:cNvPr id="16" name="Title 1">
            <a:extLst>
              <a:ext uri="{FF2B5EF4-FFF2-40B4-BE49-F238E27FC236}">
                <a16:creationId xmlns:a16="http://schemas.microsoft.com/office/drawing/2014/main" id="{1212857F-07D7-FCD2-174E-D5F28C307E74}"/>
              </a:ext>
            </a:extLst>
          </p:cNvPr>
          <p:cNvSpPr txBox="1">
            <a:spLocks/>
          </p:cNvSpPr>
          <p:nvPr/>
        </p:nvSpPr>
        <p:spPr>
          <a:xfrm>
            <a:off x="596181" y="353624"/>
            <a:ext cx="4666935" cy="157488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pPr>
              <a:lnSpc>
                <a:spcPct val="120000"/>
              </a:lnSpc>
            </a:pPr>
            <a:r>
              <a:rPr lang="en-US" sz="3600" dirty="0">
                <a:solidFill>
                  <a:srgbClr val="142D5B"/>
                </a:solidFill>
                <a:latin typeface="Poppins"/>
                <a:cs typeface="Poppins"/>
              </a:rPr>
              <a:t>Member Materials</a:t>
            </a:r>
          </a:p>
        </p:txBody>
      </p:sp>
      <p:sp>
        <p:nvSpPr>
          <p:cNvPr id="14" name="Rectangle 13">
            <a:extLst>
              <a:ext uri="{FF2B5EF4-FFF2-40B4-BE49-F238E27FC236}">
                <a16:creationId xmlns:a16="http://schemas.microsoft.com/office/drawing/2014/main" id="{C09EBE4D-8C5C-0876-0CF0-B033DC896D0C}"/>
              </a:ext>
            </a:extLst>
          </p:cNvPr>
          <p:cNvSpPr/>
          <p:nvPr/>
        </p:nvSpPr>
        <p:spPr>
          <a:xfrm>
            <a:off x="6648635" y="3839064"/>
            <a:ext cx="1916152" cy="17267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bg1"/>
                </a:solidFill>
                <a:latin typeface="Poppins"/>
                <a:cs typeface="Poppins"/>
                <a:hlinkClick r:id="rId6">
                  <a:extLst>
                    <a:ext uri="{A12FA001-AC4F-418D-AE19-62706E023703}">
                      <ahyp:hlinkClr xmlns:ahyp="http://schemas.microsoft.com/office/drawing/2018/hyperlinkcolor" val="tx"/>
                    </a:ext>
                  </a:extLst>
                </a:hlinkClick>
              </a:rPr>
              <a:t>Frequently Asked Questions Handout</a:t>
            </a:r>
            <a:endParaRPr lang="en-US" sz="1400" dirty="0">
              <a:solidFill>
                <a:schemeClr val="bg1"/>
              </a:solidFill>
              <a:latin typeface="Poppins"/>
              <a:cs typeface="Poppins"/>
            </a:endParaRPr>
          </a:p>
        </p:txBody>
      </p:sp>
      <p:pic>
        <p:nvPicPr>
          <p:cNvPr id="13" name="Picture 12" descr="A screenshot of a pregnancy and postpartum&#10;&#10;Description automatically generated">
            <a:extLst>
              <a:ext uri="{FF2B5EF4-FFF2-40B4-BE49-F238E27FC236}">
                <a16:creationId xmlns:a16="http://schemas.microsoft.com/office/drawing/2014/main" id="{1675789A-B835-8896-F3B2-9E610D38380F}"/>
              </a:ext>
            </a:extLst>
          </p:cNvPr>
          <p:cNvPicPr>
            <a:picLocks noChangeAspect="1"/>
          </p:cNvPicPr>
          <p:nvPr/>
        </p:nvPicPr>
        <p:blipFill>
          <a:blip r:embed="rId7"/>
          <a:stretch>
            <a:fillRect/>
          </a:stretch>
        </p:blipFill>
        <p:spPr>
          <a:xfrm>
            <a:off x="1147436" y="2176258"/>
            <a:ext cx="3603725" cy="422568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77002506"/>
      </p:ext>
    </p:extLst>
  </p:cSld>
  <p:clrMapOvr>
    <a:masterClrMapping/>
  </p:clrMapOvr>
  <mc:AlternateContent xmlns:mc="http://schemas.openxmlformats.org/markup-compatibility/2006" xmlns:p14="http://schemas.microsoft.com/office/powerpoint/2010/main">
    <mc:Choice Requires="p14">
      <p:transition spd="slow" p14:dur="2000" advTm="153158"/>
    </mc:Choice>
    <mc:Fallback xmlns="">
      <p:transition spd="slow" advTm="15315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E04AB-6A20-C2D4-D087-283F0C5A6696}"/>
            </a:ext>
          </a:extLst>
        </p:cNvPr>
        <p:cNvGrpSpPr/>
        <p:nvPr/>
      </p:nvGrpSpPr>
      <p:grpSpPr>
        <a:xfrm>
          <a:off x="0" y="0"/>
          <a:ext cx="0" cy="0"/>
          <a:chOff x="0" y="0"/>
          <a:chExt cx="0" cy="0"/>
        </a:xfrm>
      </p:grpSpPr>
      <p:pic>
        <p:nvPicPr>
          <p:cNvPr id="2" name="Picture 1" descr="Pregnant woman hanging mobile over crib">
            <a:extLst>
              <a:ext uri="{FF2B5EF4-FFF2-40B4-BE49-F238E27FC236}">
                <a16:creationId xmlns:a16="http://schemas.microsoft.com/office/drawing/2014/main" id="{0713C79B-3666-22BC-EEB6-007E616D246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733" r="34369"/>
          <a:stretch/>
        </p:blipFill>
        <p:spPr>
          <a:xfrm flipH="1">
            <a:off x="0" y="0"/>
            <a:ext cx="5648419" cy="6858000"/>
          </a:xfrm>
          <a:prstGeom prst="rect">
            <a:avLst/>
          </a:prstGeom>
        </p:spPr>
      </p:pic>
      <p:sp>
        <p:nvSpPr>
          <p:cNvPr id="9" name="Freeform 5">
            <a:extLst>
              <a:ext uri="{FF2B5EF4-FFF2-40B4-BE49-F238E27FC236}">
                <a16:creationId xmlns:a16="http://schemas.microsoft.com/office/drawing/2014/main" id="{5C93B0EE-D568-0CDA-DD1B-565542A02645}"/>
              </a:ext>
            </a:extLst>
          </p:cNvPr>
          <p:cNvSpPr/>
          <p:nvPr/>
        </p:nvSpPr>
        <p:spPr>
          <a:xfrm flipH="1">
            <a:off x="4179477" y="-1849"/>
            <a:ext cx="8012523" cy="6859850"/>
          </a:xfrm>
          <a:custGeom>
            <a:avLst/>
            <a:gdLst>
              <a:gd name="connsiteX0" fmla="*/ 0 w 6970088"/>
              <a:gd name="connsiteY0" fmla="*/ 0 h 6491590"/>
              <a:gd name="connsiteX1" fmla="*/ 6970088 w 6970088"/>
              <a:gd name="connsiteY1" fmla="*/ 0 h 6491590"/>
              <a:gd name="connsiteX2" fmla="*/ 6897091 w 6970088"/>
              <a:gd name="connsiteY2" fmla="*/ 215737 h 6491590"/>
              <a:gd name="connsiteX3" fmla="*/ 6438989 w 6970088"/>
              <a:gd name="connsiteY3" fmla="*/ 3245796 h 6491590"/>
              <a:gd name="connsiteX4" fmla="*/ 6897091 w 6970088"/>
              <a:gd name="connsiteY4" fmla="*/ 6275855 h 6491590"/>
              <a:gd name="connsiteX5" fmla="*/ 6970088 w 6970088"/>
              <a:gd name="connsiteY5" fmla="*/ 6491590 h 6491590"/>
              <a:gd name="connsiteX6" fmla="*/ 0 w 6970088"/>
              <a:gd name="connsiteY6" fmla="*/ 6491590 h 6491590"/>
              <a:gd name="connsiteX7" fmla="*/ 0 w 6970088"/>
              <a:gd name="connsiteY7" fmla="*/ 0 h 649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0088" h="6491590">
                <a:moveTo>
                  <a:pt x="0" y="0"/>
                </a:moveTo>
                <a:lnTo>
                  <a:pt x="6970088" y="0"/>
                </a:lnTo>
                <a:lnTo>
                  <a:pt x="6897091" y="215737"/>
                </a:lnTo>
                <a:cubicBezTo>
                  <a:pt x="6599372" y="1172932"/>
                  <a:pt x="6438989" y="2190634"/>
                  <a:pt x="6438989" y="3245796"/>
                </a:cubicBezTo>
                <a:cubicBezTo>
                  <a:pt x="6438989" y="4300958"/>
                  <a:pt x="6599372" y="5318660"/>
                  <a:pt x="6897091" y="6275855"/>
                </a:cubicBezTo>
                <a:lnTo>
                  <a:pt x="6970088" y="6491590"/>
                </a:lnTo>
                <a:lnTo>
                  <a:pt x="0" y="649159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914354"/>
            <a:endParaRPr lang="en-US" sz="2400">
              <a:solidFill>
                <a:srgbClr val="FFFFFF"/>
              </a:solidFill>
              <a:latin typeface="Calibri" panose="020F0502020204030204"/>
            </a:endParaRPr>
          </a:p>
        </p:txBody>
      </p:sp>
      <p:sp>
        <p:nvSpPr>
          <p:cNvPr id="4" name="TextBox 3">
            <a:extLst>
              <a:ext uri="{FF2B5EF4-FFF2-40B4-BE49-F238E27FC236}">
                <a16:creationId xmlns:a16="http://schemas.microsoft.com/office/drawing/2014/main" id="{55D0EBC1-4039-02A0-F9E8-7DD2570D5E8C}"/>
              </a:ext>
            </a:extLst>
          </p:cNvPr>
          <p:cNvSpPr txBox="1"/>
          <p:nvPr/>
        </p:nvSpPr>
        <p:spPr>
          <a:xfrm>
            <a:off x="5738486" y="370639"/>
            <a:ext cx="5891973" cy="461665"/>
          </a:xfrm>
          <a:prstGeom prst="rect">
            <a:avLst/>
          </a:prstGeom>
          <a:noFill/>
        </p:spPr>
        <p:txBody>
          <a:bodyPr wrap="square" lIns="91440" tIns="45720" rIns="91440" bIns="45720" rtlCol="0" anchor="t">
            <a:spAutoFit/>
          </a:bodyPr>
          <a:lstStyle/>
          <a:p>
            <a:pPr algn="ctr" defTabSz="914400">
              <a:defRPr/>
            </a:pPr>
            <a:r>
              <a:rPr lang="en-US" sz="2400" dirty="0">
                <a:solidFill>
                  <a:srgbClr val="122B5B"/>
                </a:solidFill>
                <a:latin typeface="Poppins"/>
                <a:cs typeface="Poppins"/>
              </a:rPr>
              <a:t>Sample Announcement Email</a:t>
            </a:r>
          </a:p>
        </p:txBody>
      </p:sp>
      <p:sp>
        <p:nvSpPr>
          <p:cNvPr id="10" name="TextBox 9">
            <a:extLst>
              <a:ext uri="{FF2B5EF4-FFF2-40B4-BE49-F238E27FC236}">
                <a16:creationId xmlns:a16="http://schemas.microsoft.com/office/drawing/2014/main" id="{0CFD53C6-F573-DA7D-FB25-BC9041805145}"/>
              </a:ext>
            </a:extLst>
          </p:cNvPr>
          <p:cNvSpPr txBox="1"/>
          <p:nvPr/>
        </p:nvSpPr>
        <p:spPr>
          <a:xfrm>
            <a:off x="5828963" y="1162747"/>
            <a:ext cx="580149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accent4"/>
                </a:solidFill>
                <a:latin typeface="Poppins"/>
                <a:cs typeface="Poppins"/>
              </a:rPr>
              <a:t>Use this content within an internal email to promote the new support available. Progyny can also send an announcement email on your behalf; please reach out to your Progyny contact for more information. </a:t>
            </a:r>
          </a:p>
        </p:txBody>
      </p:sp>
      <p:sp>
        <p:nvSpPr>
          <p:cNvPr id="12" name="Rectangle: Rounded Corners 11">
            <a:extLst>
              <a:ext uri="{FF2B5EF4-FFF2-40B4-BE49-F238E27FC236}">
                <a16:creationId xmlns:a16="http://schemas.microsoft.com/office/drawing/2014/main" id="{89C2F91A-FE96-4877-A231-2104DBCE8A93}"/>
              </a:ext>
            </a:extLst>
          </p:cNvPr>
          <p:cNvSpPr/>
          <p:nvPr/>
        </p:nvSpPr>
        <p:spPr>
          <a:xfrm>
            <a:off x="5899997" y="2625806"/>
            <a:ext cx="5568950" cy="3608044"/>
          </a:xfrm>
          <a:prstGeom prst="roundRect">
            <a:avLst/>
          </a:prstGeom>
          <a:solidFill>
            <a:srgbClr val="E0EEF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2"/>
                </a:solidFill>
                <a:latin typeface="Poppins SemiBold" pitchFamily="2" charset="77"/>
                <a:cs typeface="Poppins SemiBold" pitchFamily="2" charset="77"/>
              </a:rPr>
              <a:t>Subject: </a:t>
            </a:r>
            <a:r>
              <a:rPr lang="en-US" sz="1400" dirty="0">
                <a:solidFill>
                  <a:schemeClr val="tx2"/>
                </a:solidFill>
                <a:latin typeface="Poppins" panose="00000500000000000000" pitchFamily="2" charset="0"/>
                <a:cs typeface="Poppins" panose="00000500000000000000" pitchFamily="2" charset="0"/>
              </a:rPr>
              <a:t>Introducing Progyny’s Pregnancy and Postpartum Support</a:t>
            </a:r>
          </a:p>
          <a:p>
            <a:endParaRPr lang="en-US" sz="1400" b="1" dirty="0">
              <a:solidFill>
                <a:schemeClr val="tx2"/>
              </a:solidFill>
              <a:latin typeface="Poppins SemiBold" pitchFamily="2" charset="77"/>
              <a:cs typeface="Poppins SemiBold" pitchFamily="2" charset="77"/>
            </a:endParaRPr>
          </a:p>
          <a:p>
            <a:endParaRPr lang="en-US" sz="1400" b="1" dirty="0">
              <a:solidFill>
                <a:schemeClr val="tx2"/>
              </a:solidFill>
              <a:latin typeface="Poppins SemiBold" pitchFamily="2" charset="77"/>
              <a:cs typeface="Poppins SemiBold" pitchFamily="2" charset="77"/>
            </a:endParaRPr>
          </a:p>
          <a:p>
            <a:r>
              <a:rPr lang="en-US" sz="1400" b="1" dirty="0">
                <a:solidFill>
                  <a:schemeClr val="tx2"/>
                </a:solidFill>
                <a:latin typeface="Poppins SemiBold" pitchFamily="2" charset="77"/>
                <a:cs typeface="Poppins SemiBold" pitchFamily="2" charset="77"/>
              </a:rPr>
              <a:t>Message: </a:t>
            </a:r>
            <a:r>
              <a:rPr lang="en-US" sz="1400" dirty="0">
                <a:solidFill>
                  <a:srgbClr val="122B5B"/>
                </a:solidFill>
                <a:latin typeface="Poppins" panose="00000500000000000000" pitchFamily="2" charset="0"/>
                <a:cs typeface="Poppins" panose="00000500000000000000" pitchFamily="2" charset="0"/>
              </a:rPr>
              <a:t>We are excited to offer a new pregnancy and postpartum program as part of the Progyny family of benefits. You will receive ongoing one-on-one support and unlock access to exclusive resources tied to each milestone to come. Beginning </a:t>
            </a:r>
            <a:r>
              <a:rPr lang="en-US" sz="1400" dirty="0">
                <a:solidFill>
                  <a:srgbClr val="122B5B"/>
                </a:solidFill>
                <a:highlight>
                  <a:srgbClr val="FFFF00"/>
                </a:highlight>
                <a:latin typeface="Poppins" panose="00000500000000000000" pitchFamily="2" charset="0"/>
                <a:cs typeface="Poppins" panose="00000500000000000000" pitchFamily="2" charset="0"/>
              </a:rPr>
              <a:t>Phone Open Date,</a:t>
            </a:r>
            <a:r>
              <a:rPr lang="en-US" sz="1400" dirty="0">
                <a:solidFill>
                  <a:srgbClr val="122B5B"/>
                </a:solidFill>
                <a:latin typeface="Poppins" panose="00000500000000000000" pitchFamily="2" charset="0"/>
                <a:cs typeface="Poppins" panose="00000500000000000000" pitchFamily="2" charset="0"/>
              </a:rPr>
              <a:t> you can contact Progyny at  </a:t>
            </a:r>
            <a:r>
              <a:rPr lang="en-US" sz="1400" dirty="0">
                <a:solidFill>
                  <a:srgbClr val="122B5B"/>
                </a:solidFill>
                <a:highlight>
                  <a:srgbClr val="FFFF00"/>
                </a:highlight>
                <a:latin typeface="Poppins" panose="00000500000000000000" pitchFamily="2" charset="0"/>
                <a:cs typeface="Poppins" panose="00000500000000000000" pitchFamily="2" charset="0"/>
              </a:rPr>
              <a:t>Dedicated Progyny Phone Number</a:t>
            </a:r>
            <a:r>
              <a:rPr lang="en-US" sz="1400" dirty="0">
                <a:solidFill>
                  <a:srgbClr val="122B5B"/>
                </a:solidFill>
                <a:latin typeface="Poppins" panose="00000500000000000000" pitchFamily="2" charset="0"/>
                <a:cs typeface="Poppins" panose="00000500000000000000" pitchFamily="2" charset="0"/>
              </a:rPr>
              <a:t> for more information on getting started.</a:t>
            </a:r>
          </a:p>
          <a:p>
            <a:endParaRPr lang="en-US" b="1" dirty="0">
              <a:solidFill>
                <a:schemeClr val="tx2"/>
              </a:solidFill>
              <a:latin typeface="Poppins SemiBold" pitchFamily="2" charset="77"/>
              <a:cs typeface="Poppins SemiBold" pitchFamily="2" charset="77"/>
            </a:endParaRPr>
          </a:p>
        </p:txBody>
      </p:sp>
      <p:sp>
        <p:nvSpPr>
          <p:cNvPr id="17" name="TextBox 16">
            <a:extLst>
              <a:ext uri="{FF2B5EF4-FFF2-40B4-BE49-F238E27FC236}">
                <a16:creationId xmlns:a16="http://schemas.microsoft.com/office/drawing/2014/main" id="{AB292A99-E5B2-8A91-442C-734FD50FED43}"/>
              </a:ext>
            </a:extLst>
          </p:cNvPr>
          <p:cNvSpPr txBox="1"/>
          <p:nvPr/>
        </p:nvSpPr>
        <p:spPr>
          <a:xfrm>
            <a:off x="365761" y="6487386"/>
            <a:ext cx="3537339" cy="365760"/>
          </a:xfrm>
          <a:prstGeom prst="rect">
            <a:avLst/>
          </a:prstGeom>
          <a:noFill/>
        </p:spPr>
        <p:txBody>
          <a:bodyPr wrap="square" lIns="0" rIns="0" rtlCol="0" anchor="ctr" anchorCtr="0">
            <a:noAutofit/>
          </a:bodyPr>
          <a:lstStyle/>
          <a:p>
            <a:pPr marL="0" marR="0" indent="0" algn="l" defTabSz="914309" rtl="0" eaLnBrk="1" fontAlgn="auto" latinLnBrk="0" hangingPunct="1">
              <a:lnSpc>
                <a:spcPts val="1173"/>
              </a:lnSpc>
              <a:spcBef>
                <a:spcPts val="0"/>
              </a:spcBef>
              <a:spcAft>
                <a:spcPts val="0"/>
              </a:spcAft>
              <a:buClrTx/>
              <a:buSzTx/>
              <a:buFontTx/>
              <a:buNone/>
              <a:tabLst/>
              <a:defRPr/>
            </a:pPr>
            <a:r>
              <a:rPr lang="en-US" sz="600" b="0" spc="89" baseline="0">
                <a:solidFill>
                  <a:schemeClr val="bg1"/>
                </a:solidFill>
                <a:latin typeface="Poppins" pitchFamily="2" charset="77"/>
                <a:cs typeface="Poppins" pitchFamily="2" charset="77"/>
              </a:rPr>
              <a:t>PROPRIETARY &amp; CONFIDENTIAL</a:t>
            </a:r>
            <a:r>
              <a:rPr lang="en-US" sz="600" b="0" spc="89">
                <a:solidFill>
                  <a:schemeClr val="bg1"/>
                </a:solidFill>
                <a:latin typeface="Poppins" pitchFamily="2" charset="77"/>
                <a:cs typeface="Poppins" pitchFamily="2" charset="77"/>
              </a:rPr>
              <a:t>  |  </a:t>
            </a:r>
            <a:r>
              <a:rPr lang="en-US" sz="600" b="0" spc="89" baseline="0">
                <a:solidFill>
                  <a:schemeClr val="bg1"/>
                </a:solidFill>
                <a:latin typeface="Poppins" pitchFamily="2" charset="77"/>
                <a:cs typeface="Poppins" pitchFamily="2" charset="77"/>
              </a:rPr>
              <a:t>NOT FOR DISTRIBUTION </a:t>
            </a:r>
            <a:endParaRPr lang="en-US" sz="1100" b="0">
              <a:solidFill>
                <a:schemeClr val="bg1"/>
              </a:solidFill>
              <a:latin typeface="Poppins" pitchFamily="2" charset="77"/>
              <a:cs typeface="Poppins" pitchFamily="2" charset="77"/>
            </a:endParaRPr>
          </a:p>
        </p:txBody>
      </p:sp>
      <p:sp>
        <p:nvSpPr>
          <p:cNvPr id="19" name="Slide Number Placeholder 5">
            <a:extLst>
              <a:ext uri="{FF2B5EF4-FFF2-40B4-BE49-F238E27FC236}">
                <a16:creationId xmlns:a16="http://schemas.microsoft.com/office/drawing/2014/main" id="{C057E325-4F75-5FFF-B703-CDC1995C03EC}"/>
              </a:ext>
            </a:extLst>
          </p:cNvPr>
          <p:cNvSpPr txBox="1">
            <a:spLocks/>
          </p:cNvSpPr>
          <p:nvPr/>
        </p:nvSpPr>
        <p:spPr>
          <a:xfrm>
            <a:off x="2" y="6486146"/>
            <a:ext cx="365759" cy="365760"/>
          </a:xfrm>
          <a:prstGeom prst="rect">
            <a:avLst/>
          </a:prstGeom>
        </p:spPr>
        <p:txBody>
          <a:bodyPr vert="horz" lIns="121920" tIns="60960" rIns="121920" bIns="60960" rtlCol="0" anchor="ctr"/>
          <a:lstStyle>
            <a:defPPr>
              <a:defRPr lang="en-US"/>
            </a:defPPr>
            <a:lvl1pPr marL="0" algn="ctr" defTabSz="457200" rtl="0" eaLnBrk="1" latinLnBrk="0" hangingPunct="1">
              <a:defRPr sz="6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3"/>
              </a:lnSpc>
            </a:pPr>
            <a:fld id="{89D427A8-D3E0-F446-9D2E-4BBB809F400C}" type="slidenum">
              <a:rPr lang="en-US" sz="600" smtClean="0">
                <a:solidFill>
                  <a:schemeClr val="bg1"/>
                </a:solidFill>
                <a:latin typeface="Poppins" pitchFamily="2" charset="77"/>
                <a:cs typeface="Poppins" pitchFamily="2" charset="77"/>
              </a:rPr>
              <a:pPr>
                <a:lnSpc>
                  <a:spcPts val="1173"/>
                </a:lnSpc>
              </a:pPr>
              <a:t>7</a:t>
            </a:fld>
            <a:endParaRPr lang="en-US" sz="667">
              <a:solidFill>
                <a:schemeClr val="bg1"/>
              </a:solidFill>
              <a:latin typeface="Poppins" pitchFamily="2" charset="77"/>
              <a:cs typeface="Poppins" pitchFamily="2" charset="77"/>
            </a:endParaRPr>
          </a:p>
        </p:txBody>
      </p:sp>
      <p:pic>
        <p:nvPicPr>
          <p:cNvPr id="21" name="Graphic 20">
            <a:extLst>
              <a:ext uri="{FF2B5EF4-FFF2-40B4-BE49-F238E27FC236}">
                <a16:creationId xmlns:a16="http://schemas.microsoft.com/office/drawing/2014/main" id="{74BD6623-B897-B222-8BD9-F859DC99045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90656" y="6564293"/>
            <a:ext cx="822960" cy="235558"/>
          </a:xfrm>
          <a:prstGeom prst="rect">
            <a:avLst/>
          </a:prstGeom>
        </p:spPr>
      </p:pic>
    </p:spTree>
    <p:extLst>
      <p:ext uri="{BB962C8B-B14F-4D97-AF65-F5344CB8AC3E}">
        <p14:creationId xmlns:p14="http://schemas.microsoft.com/office/powerpoint/2010/main" val="266784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8BAF1-18CB-E92B-9850-556BFCBE9159}"/>
            </a:ext>
          </a:extLst>
        </p:cNvPr>
        <p:cNvGrpSpPr/>
        <p:nvPr/>
      </p:nvGrpSpPr>
      <p:grpSpPr>
        <a:xfrm>
          <a:off x="0" y="0"/>
          <a:ext cx="0" cy="0"/>
          <a:chOff x="0" y="0"/>
          <a:chExt cx="0" cy="0"/>
        </a:xfrm>
      </p:grpSpPr>
      <p:pic>
        <p:nvPicPr>
          <p:cNvPr id="2" name="Picture 1" descr="Woman kissing newborn baby">
            <a:extLst>
              <a:ext uri="{FF2B5EF4-FFF2-40B4-BE49-F238E27FC236}">
                <a16:creationId xmlns:a16="http://schemas.microsoft.com/office/drawing/2014/main" id="{EA5CDD25-6A3E-FCA4-9BC3-DF91786C97A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8894" r="18894"/>
          <a:stretch/>
        </p:blipFill>
        <p:spPr>
          <a:xfrm flipH="1">
            <a:off x="1073641" y="1421190"/>
            <a:ext cx="4015619" cy="4015619"/>
          </a:xfrm>
          <a:prstGeom prst="ellipse">
            <a:avLst/>
          </a:prstGeom>
          <a:ln w="254000">
            <a:solidFill>
              <a:schemeClr val="bg1"/>
            </a:solidFill>
          </a:ln>
        </p:spPr>
      </p:pic>
      <p:sp>
        <p:nvSpPr>
          <p:cNvPr id="3" name="TextBox 2">
            <a:extLst>
              <a:ext uri="{FF2B5EF4-FFF2-40B4-BE49-F238E27FC236}">
                <a16:creationId xmlns:a16="http://schemas.microsoft.com/office/drawing/2014/main" id="{63E1B3D9-1831-8C2E-51E3-44F12E0EB0DC}"/>
              </a:ext>
            </a:extLst>
          </p:cNvPr>
          <p:cNvSpPr txBox="1"/>
          <p:nvPr/>
        </p:nvSpPr>
        <p:spPr>
          <a:xfrm>
            <a:off x="5089260" y="508161"/>
            <a:ext cx="7049466" cy="461665"/>
          </a:xfrm>
          <a:prstGeom prst="rect">
            <a:avLst/>
          </a:prstGeom>
          <a:noFill/>
        </p:spPr>
        <p:txBody>
          <a:bodyPr wrap="square" lIns="91440" tIns="45720" rIns="91440" bIns="45720" rtlCol="0" anchor="t">
            <a:spAutoFit/>
          </a:bodyPr>
          <a:lstStyle/>
          <a:p>
            <a:pPr algn="ctr" defTabSz="914400">
              <a:defRPr/>
            </a:pPr>
            <a:r>
              <a:rPr lang="en-US" sz="2400" dirty="0">
                <a:solidFill>
                  <a:srgbClr val="122B5B"/>
                </a:solidFill>
                <a:latin typeface="Poppins"/>
                <a:cs typeface="Poppins"/>
              </a:rPr>
              <a:t>Sample Messaging for Internal Channels</a:t>
            </a:r>
          </a:p>
        </p:txBody>
      </p:sp>
      <p:sp>
        <p:nvSpPr>
          <p:cNvPr id="14" name="TextBox 13">
            <a:extLst>
              <a:ext uri="{FF2B5EF4-FFF2-40B4-BE49-F238E27FC236}">
                <a16:creationId xmlns:a16="http://schemas.microsoft.com/office/drawing/2014/main" id="{E78168B0-C092-BFE7-E9E1-B6038A75BE48}"/>
              </a:ext>
            </a:extLst>
          </p:cNvPr>
          <p:cNvSpPr txBox="1"/>
          <p:nvPr/>
        </p:nvSpPr>
        <p:spPr>
          <a:xfrm>
            <a:off x="5828963" y="1162747"/>
            <a:ext cx="58014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accent4"/>
                </a:solidFill>
                <a:latin typeface="Poppins"/>
                <a:cs typeface="Poppins"/>
              </a:rPr>
              <a:t>Use this short-form messaging across internal channels (i.e., Intranet, messaging platforms) to drive awareness across employee population.</a:t>
            </a:r>
          </a:p>
        </p:txBody>
      </p:sp>
      <p:sp>
        <p:nvSpPr>
          <p:cNvPr id="17" name="Rectangle: Rounded Corners 16">
            <a:extLst>
              <a:ext uri="{FF2B5EF4-FFF2-40B4-BE49-F238E27FC236}">
                <a16:creationId xmlns:a16="http://schemas.microsoft.com/office/drawing/2014/main" id="{76EA95CD-3897-A854-8FA3-CD907C1D7A87}"/>
              </a:ext>
            </a:extLst>
          </p:cNvPr>
          <p:cNvSpPr/>
          <p:nvPr/>
        </p:nvSpPr>
        <p:spPr>
          <a:xfrm>
            <a:off x="5688342" y="2516623"/>
            <a:ext cx="6082737" cy="3734051"/>
          </a:xfrm>
          <a:prstGeom prst="roundRect">
            <a:avLst/>
          </a:prstGeom>
          <a:solidFill>
            <a:srgbClr val="E0EEF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endParaRPr lang="en-US" sz="1400" dirty="0">
              <a:solidFill>
                <a:schemeClr val="tx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US" sz="1400" dirty="0">
              <a:solidFill>
                <a:schemeClr val="tx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400" dirty="0">
                <a:solidFill>
                  <a:schemeClr val="tx2"/>
                </a:solidFill>
                <a:latin typeface="Poppins" panose="00000500000000000000" pitchFamily="2" charset="0"/>
                <a:cs typeface="Poppins" panose="00000500000000000000" pitchFamily="2" charset="0"/>
              </a:rPr>
              <a:t>Hi team, exciting news. We have expanded our Progyny benefit to include support for healthy pregnancies and beyond. You are now eligible to enroll for Progyny’s Pregnancy and Postpartum program to receive ongoing one-on-one support and access to exclusive digital resources throughout your journey. Call </a:t>
            </a:r>
            <a:r>
              <a:rPr lang="en-US" sz="1400" dirty="0">
                <a:solidFill>
                  <a:schemeClr val="tx2"/>
                </a:solidFill>
                <a:highlight>
                  <a:srgbClr val="FFFF00"/>
                </a:highlight>
                <a:latin typeface="Poppins" panose="00000500000000000000" pitchFamily="2" charset="0"/>
                <a:cs typeface="Poppins" panose="00000500000000000000" pitchFamily="2" charset="0"/>
              </a:rPr>
              <a:t>Progyny Phone Number </a:t>
            </a:r>
            <a:r>
              <a:rPr lang="en-US" sz="1400" dirty="0">
                <a:solidFill>
                  <a:schemeClr val="tx2"/>
                </a:solidFill>
                <a:latin typeface="Poppins" panose="00000500000000000000" pitchFamily="2" charset="0"/>
                <a:cs typeface="Poppins" panose="00000500000000000000" pitchFamily="2" charset="0"/>
              </a:rPr>
              <a:t>to get started.</a:t>
            </a:r>
          </a:p>
          <a:p>
            <a:pPr marL="285750" indent="-285750">
              <a:buFont typeface="Arial" panose="020B0604020202020204" pitchFamily="34" charset="0"/>
              <a:buChar char="•"/>
            </a:pPr>
            <a:endParaRPr lang="en-US" sz="1400" dirty="0">
              <a:solidFill>
                <a:schemeClr val="tx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US" sz="1400" dirty="0">
              <a:solidFill>
                <a:schemeClr val="tx2"/>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400" dirty="0">
                <a:solidFill>
                  <a:schemeClr val="tx2"/>
                </a:solidFill>
                <a:latin typeface="Poppins" panose="00000500000000000000" pitchFamily="2" charset="0"/>
                <a:cs typeface="Poppins" panose="00000500000000000000" pitchFamily="2" charset="0"/>
              </a:rPr>
              <a:t>Hi team, we are thrilled to announce a new pregnancy and postpartum benefit that is now available. As part of your Progyny benefit, expecting and new parents can enroll for one-on-one support and exclusive digital resources for ongoing guidance, education, and empowerment throughout your journey. Call </a:t>
            </a:r>
            <a:r>
              <a:rPr lang="en-US" sz="1400" dirty="0">
                <a:solidFill>
                  <a:schemeClr val="tx2"/>
                </a:solidFill>
                <a:highlight>
                  <a:srgbClr val="FFFF00"/>
                </a:highlight>
                <a:latin typeface="Poppins" panose="00000500000000000000" pitchFamily="2" charset="0"/>
                <a:cs typeface="Poppins" panose="00000500000000000000" pitchFamily="2" charset="0"/>
              </a:rPr>
              <a:t>Progyny Phone Number </a:t>
            </a:r>
            <a:r>
              <a:rPr lang="en-US" sz="1400" dirty="0">
                <a:solidFill>
                  <a:schemeClr val="tx2"/>
                </a:solidFill>
                <a:latin typeface="Poppins" panose="00000500000000000000" pitchFamily="2" charset="0"/>
                <a:cs typeface="Poppins" panose="00000500000000000000" pitchFamily="2" charset="0"/>
              </a:rPr>
              <a:t>to get started.</a:t>
            </a:r>
          </a:p>
          <a:p>
            <a:pPr marL="285750" indent="-285750">
              <a:buFont typeface="Arial" panose="020B0604020202020204" pitchFamily="34" charset="0"/>
              <a:buChar char="•"/>
            </a:pPr>
            <a:endParaRPr lang="en-US" dirty="0">
              <a:solidFill>
                <a:schemeClr val="tx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23018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B9FDA7A-31DB-6280-0BDA-901650A795E1}"/>
              </a:ext>
            </a:extLst>
          </p:cNvPr>
          <p:cNvSpPr>
            <a:spLocks noGrp="1"/>
          </p:cNvSpPr>
          <p:nvPr>
            <p:ph type="title"/>
          </p:nvPr>
        </p:nvSpPr>
        <p:spPr>
          <a:xfrm>
            <a:off x="6256421" y="421618"/>
            <a:ext cx="5754532" cy="1144062"/>
          </a:xfrm>
        </p:spPr>
        <p:txBody>
          <a:bodyPr>
            <a:noAutofit/>
          </a:bodyPr>
          <a:lstStyle/>
          <a:p>
            <a:pPr>
              <a:lnSpc>
                <a:spcPct val="100000"/>
              </a:lnSpc>
            </a:pPr>
            <a:r>
              <a:rPr lang="en-US" sz="2800" dirty="0">
                <a:solidFill>
                  <a:srgbClr val="142D5B"/>
                </a:solidFill>
                <a:latin typeface="Poppins"/>
                <a:cs typeface="Poppins"/>
              </a:rPr>
              <a:t>Sample Social Media Posts</a:t>
            </a:r>
            <a:br>
              <a:rPr lang="en-US" sz="2800" dirty="0">
                <a:solidFill>
                  <a:srgbClr val="142D5B"/>
                </a:solidFill>
                <a:latin typeface="Poppins"/>
                <a:cs typeface="Poppins"/>
              </a:rPr>
            </a:br>
            <a:endParaRPr lang="en-US" dirty="0">
              <a:latin typeface="Poppins"/>
              <a:cs typeface="Poppins"/>
            </a:endParaRPr>
          </a:p>
        </p:txBody>
      </p:sp>
      <p:sp>
        <p:nvSpPr>
          <p:cNvPr id="4" name="TextBox 3">
            <a:extLst>
              <a:ext uri="{FF2B5EF4-FFF2-40B4-BE49-F238E27FC236}">
                <a16:creationId xmlns:a16="http://schemas.microsoft.com/office/drawing/2014/main" id="{90D20795-437F-7402-2B8D-DC2E18E3CF56}"/>
              </a:ext>
            </a:extLst>
          </p:cNvPr>
          <p:cNvSpPr txBox="1"/>
          <p:nvPr/>
        </p:nvSpPr>
        <p:spPr>
          <a:xfrm>
            <a:off x="5828963" y="1202855"/>
            <a:ext cx="58014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accent4"/>
                </a:solidFill>
                <a:latin typeface="Poppins"/>
                <a:cs typeface="Poppins"/>
              </a:rPr>
              <a:t>Use this language across social media channels to highlight your impactful commitment to employees, both inside and outside of the workplace.</a:t>
            </a:r>
          </a:p>
        </p:txBody>
      </p:sp>
      <p:sp>
        <p:nvSpPr>
          <p:cNvPr id="8" name="Rectangle: Rounded Corners 7">
            <a:extLst>
              <a:ext uri="{FF2B5EF4-FFF2-40B4-BE49-F238E27FC236}">
                <a16:creationId xmlns:a16="http://schemas.microsoft.com/office/drawing/2014/main" id="{7B214D92-BD08-257F-B39A-94B3184F71EB}"/>
              </a:ext>
            </a:extLst>
          </p:cNvPr>
          <p:cNvSpPr/>
          <p:nvPr/>
        </p:nvSpPr>
        <p:spPr>
          <a:xfrm>
            <a:off x="5899997" y="2120938"/>
            <a:ext cx="5920942" cy="4183404"/>
          </a:xfrm>
          <a:prstGeom prst="roundRect">
            <a:avLst/>
          </a:prstGeom>
          <a:solidFill>
            <a:srgbClr val="E0EEF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200" dirty="0">
                <a:solidFill>
                  <a:srgbClr val="122B5B"/>
                </a:solidFill>
                <a:latin typeface="Poppins"/>
                <a:cs typeface="Poppins"/>
              </a:rPr>
              <a:t>We are proud to support and celebrate our employees during the moments that matter most. We are thrilled to offer Progyny’s Pregnancy and Postpartum program to provide guidance and support for healthy pregnancies and beyond. </a:t>
            </a:r>
          </a:p>
          <a:p>
            <a:pPr marL="285750" indent="-285750">
              <a:buFont typeface="Arial" panose="020B0604020202020204" pitchFamily="34" charset="0"/>
              <a:buChar char="•"/>
            </a:pPr>
            <a:endParaRPr lang="en-US" sz="1200" dirty="0">
              <a:solidFill>
                <a:srgbClr val="122B5B"/>
              </a:solidFill>
              <a:latin typeface="Poppins"/>
              <a:cs typeface="Poppins"/>
            </a:endParaRPr>
          </a:p>
          <a:p>
            <a:pPr marL="285750" indent="-285750">
              <a:buFont typeface="Arial" panose="020B0604020202020204" pitchFamily="34" charset="0"/>
              <a:buChar char="•"/>
            </a:pPr>
            <a:r>
              <a:rPr lang="en-US" sz="1200" dirty="0">
                <a:solidFill>
                  <a:srgbClr val="122B5B"/>
                </a:solidFill>
                <a:highlight>
                  <a:srgbClr val="FFFF00"/>
                </a:highlight>
                <a:latin typeface="Poppins"/>
                <a:cs typeface="Poppins"/>
              </a:rPr>
              <a:t>Company</a:t>
            </a:r>
            <a:r>
              <a:rPr lang="en-US" sz="1200" dirty="0">
                <a:solidFill>
                  <a:srgbClr val="122B5B"/>
                </a:solidFill>
                <a:latin typeface="Poppins"/>
                <a:cs typeface="Poppins"/>
              </a:rPr>
              <a:t> has partnered with Progyny to offer support and guidance for healthy pregnancies and beyond. With this new Pregnancy and Postpartum program, we are proud to deliver best-in-class, one-on-one support for our employees' most important jobs yet – parenthood. </a:t>
            </a:r>
          </a:p>
          <a:p>
            <a:pPr marL="285750" indent="-285750">
              <a:buFont typeface="Arial" panose="020B0604020202020204" pitchFamily="34" charset="0"/>
              <a:buChar char="•"/>
            </a:pPr>
            <a:endParaRPr lang="en-US" sz="1200" dirty="0">
              <a:solidFill>
                <a:srgbClr val="122B5B"/>
              </a:solidFill>
              <a:latin typeface="Poppins"/>
              <a:cs typeface="Poppins"/>
            </a:endParaRPr>
          </a:p>
          <a:p>
            <a:pPr marL="285750" indent="-285750">
              <a:buFont typeface="Arial" panose="020B0604020202020204" pitchFamily="34" charset="0"/>
              <a:buChar char="•"/>
            </a:pPr>
            <a:r>
              <a:rPr lang="en-US" sz="1200" dirty="0">
                <a:solidFill>
                  <a:srgbClr val="122B5B"/>
                </a:solidFill>
                <a:latin typeface="Poppins"/>
                <a:cs typeface="Poppins"/>
              </a:rPr>
              <a:t>The moments that matter most to our employees matter to us, too. We are proud to support our expecting and new parents with Progyny’s Pregnancy and Postpartum program, providing ongoing guidance, education, and empowerment for the many milestones to come. </a:t>
            </a:r>
          </a:p>
          <a:p>
            <a:endParaRPr lang="en-US" sz="1200" dirty="0">
              <a:solidFill>
                <a:srgbClr val="122B5B"/>
              </a:solidFill>
              <a:latin typeface="Poppins" panose="00000500000000000000" pitchFamily="2" charset="0"/>
              <a:cs typeface="Poppins" panose="00000500000000000000" pitchFamily="2" charset="0"/>
            </a:endParaRPr>
          </a:p>
          <a:p>
            <a:endParaRPr lang="en-US" sz="1600" b="1" dirty="0">
              <a:solidFill>
                <a:srgbClr val="122B5B"/>
              </a:solidFill>
              <a:latin typeface="Poppins SemiBold" pitchFamily="2" charset="77"/>
              <a:cs typeface="Poppins SemiBold" pitchFamily="2" charset="77"/>
            </a:endParaRPr>
          </a:p>
        </p:txBody>
      </p:sp>
      <p:pic>
        <p:nvPicPr>
          <p:cNvPr id="13" name="Picture 12" descr="A person and person hugging each other&#10;&#10;Description automatically generated">
            <a:extLst>
              <a:ext uri="{FF2B5EF4-FFF2-40B4-BE49-F238E27FC236}">
                <a16:creationId xmlns:a16="http://schemas.microsoft.com/office/drawing/2014/main" id="{2FCA73B6-1770-6557-2C7E-1AF2B8C96C8D}"/>
              </a:ext>
            </a:extLst>
          </p:cNvPr>
          <p:cNvPicPr>
            <a:picLocks noChangeAspect="1"/>
          </p:cNvPicPr>
          <p:nvPr/>
        </p:nvPicPr>
        <p:blipFill>
          <a:blip r:embed="rId3"/>
          <a:stretch>
            <a:fillRect/>
          </a:stretch>
        </p:blipFill>
        <p:spPr>
          <a:xfrm>
            <a:off x="339797" y="530544"/>
            <a:ext cx="3180787" cy="3180787"/>
          </a:xfrm>
          <a:prstGeom prst="rect">
            <a:avLst/>
          </a:prstGeom>
        </p:spPr>
      </p:pic>
      <p:pic>
        <p:nvPicPr>
          <p:cNvPr id="15" name="Picture 14" descr="A person holding her belly&#10;&#10;Description automatically generated">
            <a:extLst>
              <a:ext uri="{FF2B5EF4-FFF2-40B4-BE49-F238E27FC236}">
                <a16:creationId xmlns:a16="http://schemas.microsoft.com/office/drawing/2014/main" id="{F9A94E9C-5117-4663-5AD7-56106A563D2B}"/>
              </a:ext>
            </a:extLst>
          </p:cNvPr>
          <p:cNvPicPr>
            <a:picLocks noChangeAspect="1"/>
          </p:cNvPicPr>
          <p:nvPr/>
        </p:nvPicPr>
        <p:blipFill>
          <a:blip r:embed="rId4"/>
          <a:stretch>
            <a:fillRect/>
          </a:stretch>
        </p:blipFill>
        <p:spPr>
          <a:xfrm>
            <a:off x="339797" y="3867142"/>
            <a:ext cx="4658139" cy="2445523"/>
          </a:xfrm>
          <a:prstGeom prst="rect">
            <a:avLst/>
          </a:prstGeom>
        </p:spPr>
      </p:pic>
    </p:spTree>
    <p:extLst>
      <p:ext uri="{BB962C8B-B14F-4D97-AF65-F5344CB8AC3E}">
        <p14:creationId xmlns:p14="http://schemas.microsoft.com/office/powerpoint/2010/main" val="504463688"/>
      </p:ext>
    </p:extLst>
  </p:cSld>
  <p:clrMapOvr>
    <a:masterClrMapping/>
  </p:clrMapOvr>
  <mc:AlternateContent xmlns:mc="http://schemas.openxmlformats.org/markup-compatibility/2006" xmlns:p14="http://schemas.microsoft.com/office/powerpoint/2010/main">
    <mc:Choice Requires="p14">
      <p:transition spd="slow" p14:dur="2000" advTm="41714"/>
    </mc:Choice>
    <mc:Fallback xmlns="">
      <p:transition spd="slow" advTm="41714"/>
    </mc:Fallback>
  </mc:AlternateContent>
</p:sld>
</file>

<file path=ppt/theme/theme1.xml><?xml version="1.0" encoding="utf-8"?>
<a:theme xmlns:a="http://schemas.openxmlformats.org/drawingml/2006/main" name="Office Theme">
  <a:themeElements>
    <a:clrScheme name="Progyny 2024">
      <a:dk1>
        <a:srgbClr val="28282B"/>
      </a:dk1>
      <a:lt1>
        <a:srgbClr val="FFFFFF"/>
      </a:lt1>
      <a:dk2>
        <a:srgbClr val="122B5B"/>
      </a:dk2>
      <a:lt2>
        <a:srgbClr val="E7E6E6"/>
      </a:lt2>
      <a:accent1>
        <a:srgbClr val="3959AB"/>
      </a:accent1>
      <a:accent2>
        <a:srgbClr val="4A670D"/>
      </a:accent2>
      <a:accent3>
        <a:srgbClr val="739E17"/>
      </a:accent3>
      <a:accent4>
        <a:srgbClr val="148199"/>
      </a:accent4>
      <a:accent5>
        <a:srgbClr val="760055"/>
      </a:accent5>
      <a:accent6>
        <a:srgbClr val="E1A706"/>
      </a:accent6>
      <a:hlink>
        <a:srgbClr val="0D79AF"/>
      </a:hlink>
      <a:folHlink>
        <a:srgbClr val="954F72"/>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FEDF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tIns="45720" rIns="91440" bIns="45720" rtlCol="0" anchor="t">
        <a:spAutoFit/>
      </a:bodyPr>
      <a:lstStyle>
        <a:defPPr marL="342900" indent="-342900" algn="l">
          <a:spcAft>
            <a:spcPts val="600"/>
          </a:spcAft>
          <a:buFont typeface="+mj-lt"/>
          <a:buAutoNum type="arabicPeriod"/>
          <a:defRPr sz="1600" dirty="0">
            <a:solidFill>
              <a:srgbClr val="122B5B"/>
            </a:solidFill>
            <a:latin typeface="Poppins"/>
            <a:cs typeface="Poppins"/>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CBEB7199C4D547ADF07AD764623FBA" ma:contentTypeVersion="15" ma:contentTypeDescription="Create a new document." ma:contentTypeScope="" ma:versionID="ba7845b7d1ed169d005b0188e09ec49c">
  <xsd:schema xmlns:xsd="http://www.w3.org/2001/XMLSchema" xmlns:xs="http://www.w3.org/2001/XMLSchema" xmlns:p="http://schemas.microsoft.com/office/2006/metadata/properties" xmlns:ns3="04dab757-2234-4581-a76e-e2e8af288940" xmlns:ns4="0e89db39-3d70-42f3-86fa-7db9a1009934" targetNamespace="http://schemas.microsoft.com/office/2006/metadata/properties" ma:root="true" ma:fieldsID="aa9ea7fe22069821c674c83ef0ee7c24" ns3:_="" ns4:_="">
    <xsd:import namespace="04dab757-2234-4581-a76e-e2e8af288940"/>
    <xsd:import namespace="0e89db39-3d70-42f3-86fa-7db9a100993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DateTaken"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dab757-2234-4581-a76e-e2e8af2889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89db39-3d70-42f3-86fa-7db9a100993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e89db39-3d70-42f3-86fa-7db9a1009934">
      <UserInfo>
        <DisplayName>Jason Fararooei</DisplayName>
        <AccountId>28466</AccountId>
        <AccountType/>
      </UserInfo>
    </SharedWithUsers>
    <_activity xmlns="04dab757-2234-4581-a76e-e2e8af288940" xsi:nil="true"/>
  </documentManagement>
</p:properties>
</file>

<file path=customXml/itemProps1.xml><?xml version="1.0" encoding="utf-8"?>
<ds:datastoreItem xmlns:ds="http://schemas.openxmlformats.org/officeDocument/2006/customXml" ds:itemID="{DA218195-B5E1-4456-ACA8-A6C68C7037BE}">
  <ds:schemaRefs>
    <ds:schemaRef ds:uri="http://schemas.microsoft.com/sharepoint/v3/contenttype/forms"/>
  </ds:schemaRefs>
</ds:datastoreItem>
</file>

<file path=customXml/itemProps2.xml><?xml version="1.0" encoding="utf-8"?>
<ds:datastoreItem xmlns:ds="http://schemas.openxmlformats.org/officeDocument/2006/customXml" ds:itemID="{1DF3C363-A73C-4EB5-A1F0-7EED892AA2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dab757-2234-4581-a76e-e2e8af288940"/>
    <ds:schemaRef ds:uri="0e89db39-3d70-42f3-86fa-7db9a10099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F5984B-EAC5-4A7C-B1DB-DEAC74542E3B}">
  <ds:schemaRefs>
    <ds:schemaRef ds:uri="04dab757-2234-4581-a76e-e2e8af288940"/>
    <ds:schemaRef ds:uri="http://schemas.microsoft.com/office/infopath/2007/PartnerControls"/>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0e89db39-3d70-42f3-86fa-7db9a1009934"/>
    <ds:schemaRef ds:uri="http://schemas.microsoft.com/office/2006/metadata/properties"/>
  </ds:schemaRefs>
</ds:datastoreItem>
</file>

<file path=docMetadata/LabelInfo.xml><?xml version="1.0" encoding="utf-8"?>
<clbl:labelList xmlns:clbl="http://schemas.microsoft.com/office/2020/mipLabelMetadata">
  <clbl:label id="{eef2991d-1069-4afa-bfcf-a4a93c00b52d}" enabled="0" method="" siteId="{eef2991d-1069-4afa-bfcf-a4a93c00b52d}" removed="1"/>
</clbl:labelList>
</file>

<file path=docProps/app.xml><?xml version="1.0" encoding="utf-8"?>
<Properties xmlns="http://schemas.openxmlformats.org/officeDocument/2006/extended-properties" xmlns:vt="http://schemas.openxmlformats.org/officeDocument/2006/docPropsVTypes">
  <Template>Default Theme</Template>
  <TotalTime>491</TotalTime>
  <Words>1023</Words>
  <Application>Microsoft Office PowerPoint</Application>
  <PresentationFormat>Widescreen</PresentationFormat>
  <Paragraphs>106</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Apple Symbols</vt:lpstr>
      <vt:lpstr>Aptos</vt:lpstr>
      <vt:lpstr>Aptos Display</vt:lpstr>
      <vt:lpstr>Arial</vt:lpstr>
      <vt:lpstr>Calibri</vt:lpstr>
      <vt:lpstr>Poppins</vt:lpstr>
      <vt:lpstr>Poppins SemiBold</vt:lpstr>
      <vt:lpstr>Office Theme</vt:lpstr>
      <vt:lpstr>PowerPoint Presentation</vt:lpstr>
      <vt:lpstr>PowerPoint Presentation</vt:lpstr>
      <vt:lpstr>Pregnancy and Postpartum Support and guidance for a healthy pregnancy</vt:lpstr>
      <vt:lpstr>Communicating Your New Benefit</vt:lpstr>
      <vt:lpstr>Sample Benefit Communications Strategy</vt:lpstr>
      <vt:lpstr>PowerPoint Presentation</vt:lpstr>
      <vt:lpstr>PowerPoint Presentation</vt:lpstr>
      <vt:lpstr>PowerPoint Presentation</vt:lpstr>
      <vt:lpstr>Sample Social Media Posts </vt:lpstr>
      <vt:lpstr>PowerPoint Presentation</vt:lpstr>
      <vt:lpstr>Questions? We’re here to help.  Reach out to your designated Progyny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Falco</dc:creator>
  <cp:lastModifiedBy>Samantha Meiers</cp:lastModifiedBy>
  <cp:revision>7</cp:revision>
  <dcterms:created xsi:type="dcterms:W3CDTF">2023-11-07T18:22:28Z</dcterms:created>
  <dcterms:modified xsi:type="dcterms:W3CDTF">2024-02-21T21:19:00Z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0x010100ADCBEB7199C4D547ADF07AD764623FBA</vt:lpwstr>
  </property>
  <property fmtid="{D5CDD505-2E9C-101B-9397-08002B2CF9AE}" pid="3" name="MediaServiceImageTags">
    <vt:lpwstr/>
  </property>
</Properties>
</file>