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5632" r:id="rId5"/>
  </p:sldMasterIdLst>
  <p:notesMasterIdLst>
    <p:notesMasterId r:id="rId17"/>
  </p:notesMasterIdLst>
  <p:handoutMasterIdLst>
    <p:handoutMasterId r:id="rId18"/>
  </p:handoutMasterIdLst>
  <p:sldIdLst>
    <p:sldId id="2076137604" r:id="rId6"/>
    <p:sldId id="2076137576" r:id="rId7"/>
    <p:sldId id="2076137605" r:id="rId8"/>
    <p:sldId id="2076137456" r:id="rId9"/>
    <p:sldId id="2076137556" r:id="rId10"/>
    <p:sldId id="2076137510" r:id="rId11"/>
    <p:sldId id="2076137448" r:id="rId12"/>
    <p:sldId id="2076137606" r:id="rId13"/>
    <p:sldId id="2076137571" r:id="rId14"/>
    <p:sldId id="2076137607" r:id="rId15"/>
    <p:sldId id="207613760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0" userDrawn="1">
          <p15:clr>
            <a:srgbClr val="A4A3A4"/>
          </p15:clr>
        </p15:guide>
        <p15:guide id="2" pos="4032" userDrawn="1">
          <p15:clr>
            <a:srgbClr val="A4A3A4"/>
          </p15:clr>
        </p15:guide>
        <p15:guide id="3" pos="2200" userDrawn="1">
          <p15:clr>
            <a:srgbClr val="A4A3A4"/>
          </p15:clr>
        </p15:guide>
        <p15:guide id="4" orient="horz" pos="2112" userDrawn="1">
          <p15:clr>
            <a:srgbClr val="A4A3A4"/>
          </p15:clr>
        </p15:guide>
        <p15:guide id="5" orient="horz" pos="1360" userDrawn="1">
          <p15:clr>
            <a:srgbClr val="A4A3A4"/>
          </p15:clr>
        </p15:guide>
        <p15:guide id="6" orient="horz" pos="325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0C290C-2F89-5D8C-A713-87AD038502C8}" name="Sam Rosenkranz" initials="SR" userId="S::sam.rosenkranz@progyny.com::f3297f17-c9d9-42c9-81d0-9cedba28e1a7" providerId="AD"/>
  <p188:author id="{4ED9453E-902E-8688-4D35-98E4236ADB31}" name="Julie Campbell" initials="JC" userId="S::julie.campbell@progyny.com::fb22f639-7ea5-4694-b654-94eabec828ee" providerId="AD"/>
  <p188:author id="{31C38B49-088D-1C10-7D88-EC92A8EA891B}" name="Karen Kane" initials="KK" userId="S::karen.kane@progyny.com::27a1d652-7992-4cea-b5dc-79a940918f69" providerId="AD"/>
  <p188:author id="{AFF10850-B5EE-D06C-2AB3-0803D5C973F1}" name="Audrey Schlote" initials="" userId="S::audrey.schlote@progyny.com::fef76778-87a3-4339-93ca-c3ea00af9e42" providerId="AD"/>
  <p188:author id="{F9CDE569-F3DA-3B98-ED7B-DF867CC4BAE1}" name="Risa Fisher" initials="RF" userId="S::risa.fisher@progyny.com::36489ce3-0068-491a-b914-dea85d8f1f3c" providerId="AD"/>
  <p188:author id="{49097E7D-6DAF-3941-C5B0-B03B6D048695}" name="Sarah Coppersmith" initials="" userId="S::sarah.coppersmith@progyny.com::8de5a724-91a3-4f04-8166-b66acd3d3bee" providerId="AD"/>
  <p188:author id="{27F87480-6479-6573-DE91-6B264A507E3A}" name="Daniel Messineo" initials="DM" userId="S::daniel.messineo@progyny.com::a59dc5a9-21f0-4d3e-a647-774837c85985" providerId="AD"/>
  <p188:author id="{786D2481-9791-B038-92A4-BBDE5F5053FA}" name="Ryan Molloy" initials="" userId="S::ryan.molloy@progyny.com::ab98fe31-732f-40cd-a238-5f17d08f73e0" providerId="AD"/>
  <p188:author id="{5520BB98-4349-8A54-4541-19A78D7336CD}" name="Zachary Carrier" initials="ZC" userId="S::zachary.carrier@progyny.com::4563b03f-b47b-4431-9883-d09d91698452" providerId="AD"/>
  <p188:author id="{94CAB8AD-4696-0F17-C9BF-4B92E84BFC7D}" name="Kendall Lindenbaum" initials="KL" userId="S::kendall.lindenbaum@progyny.com::d9e0addf-f35b-4ea3-9502-7dc88faa25ca" providerId="AD"/>
  <p188:author id="{502DDAC0-879D-CE17-FB4C-EFC5BD864928}" name="Dave Falco" initials="" userId="S::dave.falco@progyny.com::997524e8-15ba-4e15-8a86-c143d44bffd5" providerId="AD"/>
  <p188:author id="{01FAFEE6-C17F-FAE1-B11C-3B551BBF7689}" name="Rachel Boyd" initials="RB" userId="S::rachel.boyd@progyny.com::f9e74e12-e99b-44d2-a8ca-c351662dfe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B5B"/>
    <a:srgbClr val="EAF4FA"/>
    <a:srgbClr val="E5F1F7"/>
    <a:srgbClr val="E0EEF4"/>
    <a:srgbClr val="148299"/>
    <a:srgbClr val="DFEDF2"/>
    <a:srgbClr val="A9D1DA"/>
    <a:srgbClr val="EBEEF9"/>
    <a:srgbClr val="9B5F8C"/>
    <a:srgbClr val="F1E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8BA4D-126D-4C67-935C-89D34A706BF9}" v="1" dt="2024-03-19T14:53:51.414"/>
  </p1510:revLst>
</p1510:revInfo>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73" autoAdjust="0"/>
  </p:normalViewPr>
  <p:slideViewPr>
    <p:cSldViewPr snapToGrid="0">
      <p:cViewPr varScale="1">
        <p:scale>
          <a:sx n="91" d="100"/>
          <a:sy n="91" d="100"/>
        </p:scale>
        <p:origin x="378" y="96"/>
      </p:cViewPr>
      <p:guideLst>
        <p:guide orient="horz" pos="2520"/>
        <p:guide pos="4032"/>
        <p:guide pos="2200"/>
        <p:guide orient="horz" pos="2112"/>
        <p:guide orient="horz" pos="1360"/>
        <p:guide orient="horz" pos="325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Meiers" userId="4e8bccce-c7da-4837-90ca-f9776cd6ae0b" providerId="ADAL" clId="{C998BA4D-126D-4C67-935C-89D34A706BF9}"/>
    <pc:docChg chg="custSel modSld">
      <pc:chgData name="Samantha Meiers" userId="4e8bccce-c7da-4837-90ca-f9776cd6ae0b" providerId="ADAL" clId="{C998BA4D-126D-4C67-935C-89D34A706BF9}" dt="2024-03-19T14:55:12.336" v="12" actId="14861"/>
      <pc:docMkLst>
        <pc:docMk/>
      </pc:docMkLst>
      <pc:sldChg chg="addSp delSp modSp mod">
        <pc:chgData name="Samantha Meiers" userId="4e8bccce-c7da-4837-90ca-f9776cd6ae0b" providerId="ADAL" clId="{C998BA4D-126D-4C67-935C-89D34A706BF9}" dt="2024-03-19T14:55:12.336" v="12" actId="14861"/>
        <pc:sldMkLst>
          <pc:docMk/>
          <pc:sldMk cId="3977002506" sldId="2076137571"/>
        </pc:sldMkLst>
        <pc:spChg chg="mod">
          <ac:chgData name="Samantha Meiers" userId="4e8bccce-c7da-4837-90ca-f9776cd6ae0b" providerId="ADAL" clId="{C998BA4D-126D-4C67-935C-89D34A706BF9}" dt="2024-03-19T14:54:13.737" v="10" actId="1076"/>
          <ac:spMkLst>
            <pc:docMk/>
            <pc:sldMk cId="3977002506" sldId="2076137571"/>
            <ac:spMk id="20" creationId="{12BDCD9B-9695-B4FB-E984-5A7BB000B86F}"/>
          </ac:spMkLst>
        </pc:spChg>
        <pc:picChg chg="add mod">
          <ac:chgData name="Samantha Meiers" userId="4e8bccce-c7da-4837-90ca-f9776cd6ae0b" providerId="ADAL" clId="{C998BA4D-126D-4C67-935C-89D34A706BF9}" dt="2024-03-19T14:55:12.336" v="12" actId="14861"/>
          <ac:picMkLst>
            <pc:docMk/>
            <pc:sldMk cId="3977002506" sldId="2076137571"/>
            <ac:picMk id="5" creationId="{BD7F529D-8BEF-A303-3123-6AE7E9460FF2}"/>
          </ac:picMkLst>
        </pc:picChg>
        <pc:picChg chg="del">
          <ac:chgData name="Samantha Meiers" userId="4e8bccce-c7da-4837-90ca-f9776cd6ae0b" providerId="ADAL" clId="{C998BA4D-126D-4C67-935C-89D34A706BF9}" dt="2024-03-19T14:53:40.200" v="0" actId="478"/>
          <ac:picMkLst>
            <pc:docMk/>
            <pc:sldMk cId="3977002506" sldId="2076137571"/>
            <ac:picMk id="18" creationId="{811ADF55-0B22-8930-4460-775C2077803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FCBE0F-5449-1099-D7E4-EAF3C85627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DBD3E7-A816-74E4-A4B6-3FC066E88E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8085B2-75BE-894C-A7AE-CC4499B06339}" type="datetimeFigureOut">
              <a:rPr lang="en-US" smtClean="0"/>
              <a:t>3/19/2024</a:t>
            </a:fld>
            <a:endParaRPr lang="en-US"/>
          </a:p>
        </p:txBody>
      </p:sp>
      <p:sp>
        <p:nvSpPr>
          <p:cNvPr id="4" name="Footer Placeholder 3">
            <a:extLst>
              <a:ext uri="{FF2B5EF4-FFF2-40B4-BE49-F238E27FC236}">
                <a16:creationId xmlns:a16="http://schemas.microsoft.com/office/drawing/2014/main" id="{D2C03FEF-4C4E-20EF-EC68-385632C925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083A12-DFF6-5EB6-BA74-1F818A1F59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DBFF05-A1CF-EA4C-82CD-0BEA93D5191E}" type="slidenum">
              <a:rPr lang="en-US" smtClean="0"/>
              <a:t>‹#›</a:t>
            </a:fld>
            <a:endParaRPr lang="en-US"/>
          </a:p>
        </p:txBody>
      </p:sp>
    </p:spTree>
    <p:extLst>
      <p:ext uri="{BB962C8B-B14F-4D97-AF65-F5344CB8AC3E}">
        <p14:creationId xmlns:p14="http://schemas.microsoft.com/office/powerpoint/2010/main" val="3716380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7221A-EB6E-47B5-BD52-6E75AB62174A}"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86ABC-9A98-4D08-9C4D-D1EEDC60C7CF}" type="slidenum">
              <a:rPr lang="en-US" smtClean="0"/>
              <a:t>‹#›</a:t>
            </a:fld>
            <a:endParaRPr lang="en-US"/>
          </a:p>
        </p:txBody>
      </p:sp>
    </p:spTree>
    <p:extLst>
      <p:ext uri="{BB962C8B-B14F-4D97-AF65-F5344CB8AC3E}">
        <p14:creationId xmlns:p14="http://schemas.microsoft.com/office/powerpoint/2010/main" val="1605293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065E9-68D0-23E4-2F5F-E13435FD2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98E70-1EC1-5395-576E-65C198B2F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2CFE90-1BE5-BAEF-AB58-053A73F84F2A}"/>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0A1DE0F3-7B32-4038-9F78-4CE294329022}"/>
              </a:ext>
            </a:extLst>
          </p:cNvPr>
          <p:cNvSpPr>
            <a:spLocks noGrp="1"/>
          </p:cNvSpPr>
          <p:nvPr>
            <p:ph type="sldNum" sz="quarter" idx="5"/>
          </p:nvPr>
        </p:nvSpPr>
        <p:spPr/>
        <p:txBody>
          <a:bodyPr/>
          <a:lstStyle/>
          <a:p>
            <a:fld id="{FCC86ABC-9A98-4D08-9C4D-D1EEDC60C7CF}" type="slidenum">
              <a:rPr lang="en-US" smtClean="0"/>
              <a:t>1</a:t>
            </a:fld>
            <a:endParaRPr lang="en-US"/>
          </a:p>
        </p:txBody>
      </p:sp>
    </p:spTree>
    <p:extLst>
      <p:ext uri="{BB962C8B-B14F-4D97-AF65-F5344CB8AC3E}">
        <p14:creationId xmlns:p14="http://schemas.microsoft.com/office/powerpoint/2010/main" val="60890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CC86ABC-9A98-4D08-9C4D-D1EEDC60C7CF}" type="slidenum">
              <a:rPr lang="en-US" smtClean="0"/>
              <a:t>11</a:t>
            </a:fld>
            <a:endParaRPr lang="en-US"/>
          </a:p>
        </p:txBody>
      </p:sp>
    </p:spTree>
    <p:extLst>
      <p:ext uri="{BB962C8B-B14F-4D97-AF65-F5344CB8AC3E}">
        <p14:creationId xmlns:p14="http://schemas.microsoft.com/office/powerpoint/2010/main" val="325641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18935-94A9-4437-72CB-206CF6F7D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2FA00-51A2-7115-5359-F0C5DB948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DABAC-43DA-07B0-9D77-E2A97032F4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F45D8A-C8C4-FD9F-512D-4DF92869EB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C850-8EFD-8247-BA2B-6BB28BB78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284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CC86ABC-9A98-4D08-9C4D-D1EEDC60C7CF}" type="slidenum">
              <a:rPr lang="en-US" smtClean="0"/>
              <a:t>4</a:t>
            </a:fld>
            <a:endParaRPr lang="en-US"/>
          </a:p>
        </p:txBody>
      </p:sp>
    </p:spTree>
    <p:extLst>
      <p:ext uri="{BB962C8B-B14F-4D97-AF65-F5344CB8AC3E}">
        <p14:creationId xmlns:p14="http://schemas.microsoft.com/office/powerpoint/2010/main" val="411179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442C-1405-8351-89C9-1FC1957E9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07B6E-BE20-B3AC-16B0-55240C3E1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FC12F-268D-B70E-0B07-D9D3980C90B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C605D21-3318-9CDE-B6A2-60559908F622}"/>
              </a:ext>
            </a:extLst>
          </p:cNvPr>
          <p:cNvSpPr>
            <a:spLocks noGrp="1"/>
          </p:cNvSpPr>
          <p:nvPr>
            <p:ph type="sldNum" sz="quarter" idx="5"/>
          </p:nvPr>
        </p:nvSpPr>
        <p:spPr/>
        <p:txBody>
          <a:bodyPr/>
          <a:lstStyle/>
          <a:p>
            <a:fld id="{FCC86ABC-9A98-4D08-9C4D-D1EEDC60C7CF}" type="slidenum">
              <a:rPr lang="en-US" smtClean="0"/>
              <a:t>5</a:t>
            </a:fld>
            <a:endParaRPr lang="en-US"/>
          </a:p>
        </p:txBody>
      </p:sp>
    </p:spTree>
    <p:extLst>
      <p:ext uri="{BB962C8B-B14F-4D97-AF65-F5344CB8AC3E}">
        <p14:creationId xmlns:p14="http://schemas.microsoft.com/office/powerpoint/2010/main" val="294414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50DE8-4936-0043-8104-1635A0EF8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8FB34-3A38-C8AC-C050-DDDA539B5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526DF-A09C-8D0C-AADF-1B49D9A270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D32C6C-1772-9597-2FB7-38D0A8EA6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C850-8EFD-8247-BA2B-6BB28BB78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87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287CAD-63F0-AA4A-8534-D74108ED3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44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50DE8-4936-0043-8104-1635A0EF8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8FB34-3A38-C8AC-C050-DDDA539B5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526DF-A09C-8D0C-AADF-1B49D9A270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D32C6C-1772-9597-2FB7-38D0A8EA6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C850-8EFD-8247-BA2B-6BB28BB78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09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CC86ABC-9A98-4D08-9C4D-D1EEDC60C7CF}" type="slidenum">
              <a:rPr lang="en-US" smtClean="0"/>
              <a:t>9</a:t>
            </a:fld>
            <a:endParaRPr lang="en-US"/>
          </a:p>
        </p:txBody>
      </p:sp>
    </p:spTree>
    <p:extLst>
      <p:ext uri="{BB962C8B-B14F-4D97-AF65-F5344CB8AC3E}">
        <p14:creationId xmlns:p14="http://schemas.microsoft.com/office/powerpoint/2010/main" val="133766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CC86ABC-9A98-4D08-9C4D-D1EEDC60C7CF}" type="slidenum">
              <a:rPr lang="en-US" smtClean="0"/>
              <a:t>10</a:t>
            </a:fld>
            <a:endParaRPr lang="en-US"/>
          </a:p>
        </p:txBody>
      </p:sp>
    </p:spTree>
    <p:extLst>
      <p:ext uri="{BB962C8B-B14F-4D97-AF65-F5344CB8AC3E}">
        <p14:creationId xmlns:p14="http://schemas.microsoft.com/office/powerpoint/2010/main" val="2017819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sv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Text Whi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BCD9468-E7AB-73F2-A084-3759A9BA824B}"/>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F068E1C2-47AC-4301-220A-337CC2B0A188}"/>
              </a:ext>
            </a:extLst>
          </p:cNvPr>
          <p:cNvSpPr>
            <a:spLocks noGrp="1"/>
          </p:cNvSpPr>
          <p:nvPr>
            <p:ph sz="quarter" idx="11"/>
          </p:nvPr>
        </p:nvSpPr>
        <p:spPr>
          <a:xfrm>
            <a:off x="480223" y="1276476"/>
            <a:ext cx="11229359" cy="1821959"/>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05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BA2DFEAA-E6A5-7CC4-0475-AD5C9B7A52BE}"/>
              </a:ext>
            </a:extLst>
          </p:cNvPr>
          <p:cNvSpPr/>
          <p:nvPr userDrawn="1"/>
        </p:nvSpPr>
        <p:spPr>
          <a:xfrm>
            <a:off x="0" y="-1"/>
            <a:ext cx="5514233" cy="6851906"/>
          </a:xfrm>
          <a:custGeom>
            <a:avLst/>
            <a:gdLst>
              <a:gd name="connsiteX0" fmla="*/ 0 w 5514233"/>
              <a:gd name="connsiteY0" fmla="*/ 0 h 6851906"/>
              <a:gd name="connsiteX1" fmla="*/ 4939675 w 5514233"/>
              <a:gd name="connsiteY1" fmla="*/ 0 h 6851906"/>
              <a:gd name="connsiteX2" fmla="*/ 5008396 w 5514233"/>
              <a:gd name="connsiteY2" fmla="*/ 221760 h 6851906"/>
              <a:gd name="connsiteX3" fmla="*/ 5514233 w 5514233"/>
              <a:gd name="connsiteY3" fmla="*/ 3868636 h 6851906"/>
              <a:gd name="connsiteX4" fmla="*/ 5251788 w 5514233"/>
              <a:gd name="connsiteY4" fmla="*/ 6519369 h 6851906"/>
              <a:gd name="connsiteX5" fmla="*/ 5177570 w 5514233"/>
              <a:gd name="connsiteY5" fmla="*/ 6851906 h 6851906"/>
              <a:gd name="connsiteX6" fmla="*/ 0 w 5514233"/>
              <a:gd name="connsiteY6" fmla="*/ 6851906 h 6851906"/>
              <a:gd name="connsiteX7" fmla="*/ 0 w 5514233"/>
              <a:gd name="connsiteY7" fmla="*/ 0 h 685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33" h="6851906">
                <a:moveTo>
                  <a:pt x="0" y="0"/>
                </a:moveTo>
                <a:lnTo>
                  <a:pt x="4939675" y="0"/>
                </a:lnTo>
                <a:lnTo>
                  <a:pt x="5008396" y="221760"/>
                </a:lnTo>
                <a:cubicBezTo>
                  <a:pt x="5335640" y="1358915"/>
                  <a:pt x="5514233" y="2587239"/>
                  <a:pt x="5514233" y="3868636"/>
                </a:cubicBezTo>
                <a:cubicBezTo>
                  <a:pt x="5514233" y="4783920"/>
                  <a:pt x="5423114" y="5672127"/>
                  <a:pt x="5251788" y="6519369"/>
                </a:cubicBezTo>
                <a:lnTo>
                  <a:pt x="5177570" y="6851906"/>
                </a:lnTo>
                <a:lnTo>
                  <a:pt x="0" y="6851906"/>
                </a:lnTo>
                <a:lnTo>
                  <a:pt x="0" y="0"/>
                </a:ln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49E56A6-9EAD-7C93-8076-685FCC20925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4" name="Slide Number Placeholder 5">
            <a:extLst>
              <a:ext uri="{FF2B5EF4-FFF2-40B4-BE49-F238E27FC236}">
                <a16:creationId xmlns:a16="http://schemas.microsoft.com/office/drawing/2014/main" id="{08C40F7E-2BE0-6383-112F-1959B9E3AC3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5" name="Oval 4">
            <a:extLst>
              <a:ext uri="{FF2B5EF4-FFF2-40B4-BE49-F238E27FC236}">
                <a16:creationId xmlns:a16="http://schemas.microsoft.com/office/drawing/2014/main" id="{6B639BC4-46EF-E7F4-BA95-E23E8F72DF88}"/>
              </a:ext>
            </a:extLst>
          </p:cNvPr>
          <p:cNvSpPr/>
          <p:nvPr userDrawn="1"/>
        </p:nvSpPr>
        <p:spPr>
          <a:xfrm>
            <a:off x="532362" y="1375996"/>
            <a:ext cx="4206240" cy="4206240"/>
          </a:xfrm>
          <a:prstGeom prst="ellipse">
            <a:avLst/>
          </a:prstGeom>
          <a:solidFill>
            <a:schemeClr val="accent4"/>
          </a:solidFill>
          <a:ln w="254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endParaRPr lang="en-US" sz="4000" b="0" i="0" u="none" strike="noStrike" kern="1200" cap="none" spc="0" normalizeH="0" baseline="0" noProof="0">
              <a:ln>
                <a:noFill/>
              </a:ln>
              <a:solidFill>
                <a:srgbClr val="FFFFFF"/>
              </a:solidFill>
              <a:effectLst/>
              <a:uLnTx/>
              <a:uFillTx/>
              <a:latin typeface="Poppins"/>
              <a:cs typeface="Poppins"/>
            </a:endParaRPr>
          </a:p>
        </p:txBody>
      </p:sp>
      <p:sp>
        <p:nvSpPr>
          <p:cNvPr id="8" name="TextBox 7">
            <a:extLst>
              <a:ext uri="{FF2B5EF4-FFF2-40B4-BE49-F238E27FC236}">
                <a16:creationId xmlns:a16="http://schemas.microsoft.com/office/drawing/2014/main" id="{390ABD4C-5E13-8490-981D-82249155CB01}"/>
              </a:ext>
            </a:extLst>
          </p:cNvPr>
          <p:cNvSpPr txBox="1"/>
          <p:nvPr userDrawn="1"/>
        </p:nvSpPr>
        <p:spPr>
          <a:xfrm>
            <a:off x="6025555" y="1375996"/>
            <a:ext cx="61664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2"/>
                </a:solidFill>
                <a:latin typeface="Poppins" pitchFamily="2" charset="77"/>
                <a:cs typeface="Poppins" pitchFamily="2" charset="77"/>
              </a:rPr>
              <a:t>Today’s agenda:</a:t>
            </a:r>
            <a:endParaRPr lang="en-US" sz="1600">
              <a:solidFill>
                <a:schemeClr val="tx2"/>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019B9F97-641A-A028-6CDA-937D6968AC3E}"/>
              </a:ext>
            </a:extLst>
          </p:cNvPr>
          <p:cNvSpPr txBox="1"/>
          <p:nvPr userDrawn="1"/>
        </p:nvSpPr>
        <p:spPr>
          <a:xfrm>
            <a:off x="1231985" y="2166363"/>
            <a:ext cx="2806995" cy="1569660"/>
          </a:xfrm>
          <a:prstGeom prst="rect">
            <a:avLst/>
          </a:prstGeom>
          <a:noFill/>
        </p:spPr>
        <p:txBody>
          <a:bodyPr wrap="square" lIns="91440" tIns="45720" rIns="91440" bIns="45720" rtlCol="0" anchor="t">
            <a:spAutoFit/>
          </a:bodyPr>
          <a:lstStyle/>
          <a:p>
            <a:pPr algn="ctr"/>
            <a:r>
              <a:rPr lang="en-US" sz="2400" b="1">
                <a:solidFill>
                  <a:schemeClr val="bg1"/>
                </a:solidFill>
                <a:latin typeface="Poppins"/>
                <a:cs typeface="Poppins"/>
              </a:rPr>
              <a:t>Empowering healthier</a:t>
            </a:r>
            <a:r>
              <a:rPr lang="en-US" sz="2400">
                <a:solidFill>
                  <a:schemeClr val="bg1"/>
                </a:solidFill>
                <a:latin typeface="Poppins"/>
                <a:cs typeface="Poppins"/>
              </a:rPr>
              <a:t>,     </a:t>
            </a:r>
            <a:r>
              <a:rPr lang="en-US" sz="2400" b="1">
                <a:solidFill>
                  <a:schemeClr val="bg1"/>
                </a:solidFill>
                <a:latin typeface="Poppins"/>
                <a:cs typeface="Poppins"/>
              </a:rPr>
              <a:t>more supported journeys</a:t>
            </a:r>
            <a:endParaRPr lang="en-US" sz="2000">
              <a:solidFill>
                <a:schemeClr val="bg1"/>
              </a:solidFill>
              <a:latin typeface="Poppins"/>
              <a:cs typeface="Poppins"/>
            </a:endParaRPr>
          </a:p>
        </p:txBody>
      </p:sp>
      <p:sp>
        <p:nvSpPr>
          <p:cNvPr id="10" name="TextBox 9">
            <a:extLst>
              <a:ext uri="{FF2B5EF4-FFF2-40B4-BE49-F238E27FC236}">
                <a16:creationId xmlns:a16="http://schemas.microsoft.com/office/drawing/2014/main" id="{09F35038-66F5-6CBD-0657-3CB0E058F0F4}"/>
              </a:ext>
            </a:extLst>
          </p:cNvPr>
          <p:cNvSpPr txBox="1"/>
          <p:nvPr userDrawn="1"/>
        </p:nvSpPr>
        <p:spPr>
          <a:xfrm>
            <a:off x="1231985" y="3882861"/>
            <a:ext cx="2806995" cy="830997"/>
          </a:xfrm>
          <a:prstGeom prst="rect">
            <a:avLst/>
          </a:prstGeom>
          <a:noFill/>
        </p:spPr>
        <p:txBody>
          <a:bodyPr wrap="square" lIns="91440" tIns="45720" rIns="91440" bIns="45720" rtlCol="0" anchor="t">
            <a:spAutoFit/>
          </a:bodyPr>
          <a:lstStyle/>
          <a:p>
            <a:pPr algn="ctr"/>
            <a:r>
              <a:rPr lang="en-US" sz="1600">
                <a:solidFill>
                  <a:schemeClr val="bg1"/>
                </a:solidFill>
                <a:latin typeface="Poppins"/>
                <a:cs typeface="Poppins"/>
              </a:rPr>
              <a:t>through transformative fertility, family building &amp; women’s health benefits</a:t>
            </a:r>
          </a:p>
        </p:txBody>
      </p:sp>
      <p:sp>
        <p:nvSpPr>
          <p:cNvPr id="12" name="Text Placeholder 11">
            <a:extLst>
              <a:ext uri="{FF2B5EF4-FFF2-40B4-BE49-F238E27FC236}">
                <a16:creationId xmlns:a16="http://schemas.microsoft.com/office/drawing/2014/main" id="{3D52D275-6D51-A3C5-9E10-A6156CD386EF}"/>
              </a:ext>
            </a:extLst>
          </p:cNvPr>
          <p:cNvSpPr>
            <a:spLocks noGrp="1"/>
          </p:cNvSpPr>
          <p:nvPr>
            <p:ph type="body" sz="quarter" idx="10"/>
          </p:nvPr>
        </p:nvSpPr>
        <p:spPr>
          <a:xfrm>
            <a:off x="6213475" y="2166938"/>
            <a:ext cx="5629275" cy="3798887"/>
          </a:xfrm>
        </p:spPr>
        <p:txBody>
          <a:bodyPr>
            <a:normAutofit/>
          </a:bodyPr>
          <a:lstStyle>
            <a:lvl1pPr>
              <a:lnSpc>
                <a:spcPct val="100000"/>
              </a:lnSpc>
              <a:spcBef>
                <a:spcPts val="0"/>
              </a:spcBef>
              <a:spcAft>
                <a:spcPts val="1800"/>
              </a:spcAft>
              <a:defRPr sz="2000">
                <a:solidFill>
                  <a:schemeClr val="tx2"/>
                </a:solidFill>
              </a:defRPr>
            </a:lvl1pPr>
            <a:lvl2pPr>
              <a:lnSpc>
                <a:spcPct val="100000"/>
              </a:lnSpc>
              <a:spcBef>
                <a:spcPts val="0"/>
              </a:spcBef>
              <a:spcAft>
                <a:spcPts val="1800"/>
              </a:spcAft>
              <a:defRPr sz="1800">
                <a:solidFill>
                  <a:schemeClr val="tx2"/>
                </a:solidFill>
              </a:defRPr>
            </a:lvl2pPr>
            <a:lvl3pPr>
              <a:lnSpc>
                <a:spcPct val="100000"/>
              </a:lnSpc>
              <a:spcBef>
                <a:spcPts val="0"/>
              </a:spcBef>
              <a:spcAft>
                <a:spcPts val="1800"/>
              </a:spcAft>
              <a:defRPr sz="1600">
                <a:solidFill>
                  <a:schemeClr val="tx2"/>
                </a:solidFill>
              </a:defRPr>
            </a:lvl3pPr>
            <a:lvl4pPr>
              <a:lnSpc>
                <a:spcPct val="100000"/>
              </a:lnSpc>
              <a:spcBef>
                <a:spcPts val="0"/>
              </a:spcBef>
              <a:spcAft>
                <a:spcPts val="1800"/>
              </a:spcAft>
              <a:defRPr sz="1400">
                <a:solidFill>
                  <a:schemeClr val="tx2"/>
                </a:solidFill>
              </a:defRPr>
            </a:lvl4pPr>
            <a:lvl5pPr>
              <a:lnSpc>
                <a:spcPct val="100000"/>
              </a:lnSpc>
              <a:spcBef>
                <a:spcPts val="0"/>
              </a:spcBef>
              <a:spcAft>
                <a:spcPts val="1800"/>
              </a:spcAft>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570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Blu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BA2DFEAA-E6A5-7CC4-0475-AD5C9B7A52BE}"/>
              </a:ext>
            </a:extLst>
          </p:cNvPr>
          <p:cNvSpPr/>
          <p:nvPr userDrawn="1"/>
        </p:nvSpPr>
        <p:spPr>
          <a:xfrm>
            <a:off x="0" y="-1"/>
            <a:ext cx="5514233" cy="6851906"/>
          </a:xfrm>
          <a:custGeom>
            <a:avLst/>
            <a:gdLst>
              <a:gd name="connsiteX0" fmla="*/ 0 w 5514233"/>
              <a:gd name="connsiteY0" fmla="*/ 0 h 6851906"/>
              <a:gd name="connsiteX1" fmla="*/ 4939675 w 5514233"/>
              <a:gd name="connsiteY1" fmla="*/ 0 h 6851906"/>
              <a:gd name="connsiteX2" fmla="*/ 5008396 w 5514233"/>
              <a:gd name="connsiteY2" fmla="*/ 221760 h 6851906"/>
              <a:gd name="connsiteX3" fmla="*/ 5514233 w 5514233"/>
              <a:gd name="connsiteY3" fmla="*/ 3868636 h 6851906"/>
              <a:gd name="connsiteX4" fmla="*/ 5251788 w 5514233"/>
              <a:gd name="connsiteY4" fmla="*/ 6519369 h 6851906"/>
              <a:gd name="connsiteX5" fmla="*/ 5177570 w 5514233"/>
              <a:gd name="connsiteY5" fmla="*/ 6851906 h 6851906"/>
              <a:gd name="connsiteX6" fmla="*/ 0 w 5514233"/>
              <a:gd name="connsiteY6" fmla="*/ 6851906 h 6851906"/>
              <a:gd name="connsiteX7" fmla="*/ 0 w 5514233"/>
              <a:gd name="connsiteY7" fmla="*/ 0 h 685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33" h="6851906">
                <a:moveTo>
                  <a:pt x="0" y="0"/>
                </a:moveTo>
                <a:lnTo>
                  <a:pt x="4939675" y="0"/>
                </a:lnTo>
                <a:lnTo>
                  <a:pt x="5008396" y="221760"/>
                </a:lnTo>
                <a:cubicBezTo>
                  <a:pt x="5335640" y="1358915"/>
                  <a:pt x="5514233" y="2587239"/>
                  <a:pt x="5514233" y="3868636"/>
                </a:cubicBezTo>
                <a:cubicBezTo>
                  <a:pt x="5514233" y="4783920"/>
                  <a:pt x="5423114" y="5672127"/>
                  <a:pt x="5251788" y="6519369"/>
                </a:cubicBezTo>
                <a:lnTo>
                  <a:pt x="5177570" y="6851906"/>
                </a:lnTo>
                <a:lnTo>
                  <a:pt x="0" y="6851906"/>
                </a:lnTo>
                <a:lnTo>
                  <a:pt x="0" y="0"/>
                </a:lnTo>
                <a:close/>
              </a:path>
            </a:pathLst>
          </a:custGeom>
          <a:solidFill>
            <a:srgbClr val="EBEEF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49E56A6-9EAD-7C93-8076-685FCC20925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4" name="Slide Number Placeholder 5">
            <a:extLst>
              <a:ext uri="{FF2B5EF4-FFF2-40B4-BE49-F238E27FC236}">
                <a16:creationId xmlns:a16="http://schemas.microsoft.com/office/drawing/2014/main" id="{08C40F7E-2BE0-6383-112F-1959B9E3AC3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5" name="Title 6">
            <a:extLst>
              <a:ext uri="{FF2B5EF4-FFF2-40B4-BE49-F238E27FC236}">
                <a16:creationId xmlns:a16="http://schemas.microsoft.com/office/drawing/2014/main" id="{9A26FD5F-72E2-BA05-4B82-0C176BDA71D5}"/>
              </a:ext>
            </a:extLst>
          </p:cNvPr>
          <p:cNvSpPr>
            <a:spLocks noGrp="1"/>
          </p:cNvSpPr>
          <p:nvPr>
            <p:ph type="title"/>
          </p:nvPr>
        </p:nvSpPr>
        <p:spPr>
          <a:xfrm>
            <a:off x="5514232" y="421618"/>
            <a:ext cx="6677767" cy="688725"/>
          </a:xfrm>
        </p:spPr>
        <p:txBody>
          <a:bodyPr>
            <a:normAutofit/>
          </a:bodyPr>
          <a:lstStyle>
            <a:lvl1pPr algn="l">
              <a:defRPr sz="32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41159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Turquo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C99917-00E3-7BF4-B9AA-072C6D6D3631}"/>
              </a:ext>
            </a:extLst>
          </p:cNvPr>
          <p:cNvSpPr/>
          <p:nvPr userDrawn="1"/>
        </p:nvSpPr>
        <p:spPr>
          <a:xfrm>
            <a:off x="0" y="0"/>
            <a:ext cx="12191999" cy="3259666"/>
          </a:xfrm>
          <a:prstGeom prst="rect">
            <a:avLst/>
          </a:pr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7">
            <a:extLst>
              <a:ext uri="{FF2B5EF4-FFF2-40B4-BE49-F238E27FC236}">
                <a16:creationId xmlns:a16="http://schemas.microsoft.com/office/drawing/2014/main" id="{130F3940-6E24-241F-8145-0AAB731368A0}"/>
              </a:ext>
            </a:extLst>
          </p:cNvPr>
          <p:cNvSpPr>
            <a:spLocks noGrp="1"/>
          </p:cNvSpPr>
          <p:nvPr>
            <p:ph sz="quarter" idx="10"/>
          </p:nvPr>
        </p:nvSpPr>
        <p:spPr>
          <a:xfrm>
            <a:off x="480223" y="3513138"/>
            <a:ext cx="11229359" cy="2808287"/>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7">
            <a:extLst>
              <a:ext uri="{FF2B5EF4-FFF2-40B4-BE49-F238E27FC236}">
                <a16:creationId xmlns:a16="http://schemas.microsoft.com/office/drawing/2014/main" id="{B687E2A4-BF65-C531-4986-170110152058}"/>
              </a:ext>
            </a:extLst>
          </p:cNvPr>
          <p:cNvSpPr>
            <a:spLocks noGrp="1"/>
          </p:cNvSpPr>
          <p:nvPr>
            <p:ph sz="quarter" idx="11"/>
          </p:nvPr>
        </p:nvSpPr>
        <p:spPr>
          <a:xfrm>
            <a:off x="480223" y="1276476"/>
            <a:ext cx="11229359" cy="1821959"/>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6">
            <a:extLst>
              <a:ext uri="{FF2B5EF4-FFF2-40B4-BE49-F238E27FC236}">
                <a16:creationId xmlns:a16="http://schemas.microsoft.com/office/drawing/2014/main" id="{1B54CA84-1D4F-3B3C-A606-C5000BD535E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46466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C99917-00E3-7BF4-B9AA-072C6D6D3631}"/>
              </a:ext>
            </a:extLst>
          </p:cNvPr>
          <p:cNvSpPr/>
          <p:nvPr userDrawn="1"/>
        </p:nvSpPr>
        <p:spPr>
          <a:xfrm>
            <a:off x="0" y="0"/>
            <a:ext cx="12191999" cy="3259666"/>
          </a:xfrm>
          <a:prstGeom prst="rect">
            <a:avLst/>
          </a:prstGeom>
          <a:solidFill>
            <a:srgbClr val="EBE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7">
            <a:extLst>
              <a:ext uri="{FF2B5EF4-FFF2-40B4-BE49-F238E27FC236}">
                <a16:creationId xmlns:a16="http://schemas.microsoft.com/office/drawing/2014/main" id="{21440FBC-7D21-DA15-FA2B-0B47895C623E}"/>
              </a:ext>
            </a:extLst>
          </p:cNvPr>
          <p:cNvSpPr>
            <a:spLocks noGrp="1"/>
          </p:cNvSpPr>
          <p:nvPr>
            <p:ph sz="quarter" idx="10"/>
          </p:nvPr>
        </p:nvSpPr>
        <p:spPr>
          <a:xfrm>
            <a:off x="480223" y="3513138"/>
            <a:ext cx="11229359" cy="2808287"/>
          </a:xfrm>
        </p:spPr>
        <p:txBody>
          <a:bodyPr>
            <a:normAutofit/>
          </a:bodyPr>
          <a:lstStyle>
            <a:lvl1pPr>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7">
            <a:extLst>
              <a:ext uri="{FF2B5EF4-FFF2-40B4-BE49-F238E27FC236}">
                <a16:creationId xmlns:a16="http://schemas.microsoft.com/office/drawing/2014/main" id="{7E90577D-579E-034D-6794-D0E0E7F9A06D}"/>
              </a:ext>
            </a:extLst>
          </p:cNvPr>
          <p:cNvSpPr>
            <a:spLocks noGrp="1"/>
          </p:cNvSpPr>
          <p:nvPr>
            <p:ph sz="quarter" idx="11"/>
          </p:nvPr>
        </p:nvSpPr>
        <p:spPr>
          <a:xfrm>
            <a:off x="480223" y="1276476"/>
            <a:ext cx="11229359" cy="1821959"/>
          </a:xfrm>
        </p:spPr>
        <p:txBody>
          <a:bodyPr>
            <a:normAutofit/>
          </a:bodyPr>
          <a:lstStyle>
            <a:lvl1pPr>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6">
            <a:extLst>
              <a:ext uri="{FF2B5EF4-FFF2-40B4-BE49-F238E27FC236}">
                <a16:creationId xmlns:a16="http://schemas.microsoft.com/office/drawing/2014/main" id="{0B1CC7E1-A8BA-480D-744D-33FD8D52D0EC}"/>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357058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C99917-00E3-7BF4-B9AA-072C6D6D3631}"/>
              </a:ext>
            </a:extLst>
          </p:cNvPr>
          <p:cNvSpPr/>
          <p:nvPr userDrawn="1"/>
        </p:nvSpPr>
        <p:spPr>
          <a:xfrm>
            <a:off x="0" y="0"/>
            <a:ext cx="12191999" cy="32596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11BF0C4B-523B-ABE2-4B4F-A601999B31E5}"/>
              </a:ext>
            </a:extLst>
          </p:cNvPr>
          <p:cNvSpPr>
            <a:spLocks noGrp="1"/>
          </p:cNvSpPr>
          <p:nvPr>
            <p:ph type="title"/>
          </p:nvPr>
        </p:nvSpPr>
        <p:spPr>
          <a:xfrm>
            <a:off x="0" y="421618"/>
            <a:ext cx="12192000" cy="688725"/>
          </a:xfrm>
        </p:spPr>
        <p:txBody>
          <a:bodyPr>
            <a:normAutofit/>
          </a:bodyPr>
          <a:lstStyle>
            <a:lvl1pPr algn="ctr">
              <a:defRPr sz="3600">
                <a:solidFill>
                  <a:schemeClr val="bg1"/>
                </a:solidFill>
                <a:latin typeface="Poppins" pitchFamily="2" charset="77"/>
                <a:cs typeface="Poppins" pitchFamily="2" charset="77"/>
              </a:defRPr>
            </a:lvl1pPr>
          </a:lstStyle>
          <a:p>
            <a:r>
              <a:rPr lang="en-US"/>
              <a:t>Click to edit Master title style</a:t>
            </a:r>
          </a:p>
        </p:txBody>
      </p:sp>
      <p:sp>
        <p:nvSpPr>
          <p:cNvPr id="8" name="Content Placeholder 7">
            <a:extLst>
              <a:ext uri="{FF2B5EF4-FFF2-40B4-BE49-F238E27FC236}">
                <a16:creationId xmlns:a16="http://schemas.microsoft.com/office/drawing/2014/main" id="{55305486-585C-3149-D5BB-FCEF067B6C57}"/>
              </a:ext>
            </a:extLst>
          </p:cNvPr>
          <p:cNvSpPr>
            <a:spLocks noGrp="1"/>
          </p:cNvSpPr>
          <p:nvPr>
            <p:ph sz="quarter" idx="10"/>
          </p:nvPr>
        </p:nvSpPr>
        <p:spPr>
          <a:xfrm>
            <a:off x="480223" y="3513138"/>
            <a:ext cx="11229359" cy="2808287"/>
          </a:xfrm>
        </p:spPr>
        <p:txBody>
          <a:bodyPr>
            <a:normAutofit/>
          </a:bodyPr>
          <a:lstStyle>
            <a:lvl1pPr marL="0" indent="0">
              <a:buNone/>
              <a:defRPr sz="2000">
                <a:latin typeface="Poppins" pitchFamily="2" charset="77"/>
                <a:cs typeface="Poppins" pitchFamily="2" charset="77"/>
              </a:defRPr>
            </a:lvl1pPr>
            <a:lvl2pPr>
              <a:defRPr sz="1800">
                <a:latin typeface="Poppins" pitchFamily="2" charset="77"/>
                <a:cs typeface="Poppins" pitchFamily="2" charset="77"/>
              </a:defRPr>
            </a:lvl2pPr>
            <a:lvl3pPr>
              <a:defRPr sz="1600">
                <a:latin typeface="Poppins" pitchFamily="2" charset="77"/>
                <a:cs typeface="Poppins" pitchFamily="2" charset="77"/>
              </a:defRPr>
            </a:lvl3pPr>
            <a:lvl4pPr>
              <a:defRPr sz="1400">
                <a:latin typeface="Poppins" pitchFamily="2" charset="77"/>
                <a:cs typeface="Poppins" pitchFamily="2" charset="77"/>
              </a:defRPr>
            </a:lvl4pPr>
            <a:lvl5pPr>
              <a:defRPr sz="140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38C0C7C4-D008-4E9D-3E5F-EEC343BFCFA1}"/>
              </a:ext>
            </a:extLst>
          </p:cNvPr>
          <p:cNvSpPr>
            <a:spLocks noGrp="1"/>
          </p:cNvSpPr>
          <p:nvPr>
            <p:ph sz="quarter" idx="11"/>
          </p:nvPr>
        </p:nvSpPr>
        <p:spPr>
          <a:xfrm>
            <a:off x="480223" y="1276476"/>
            <a:ext cx="11229359" cy="1821959"/>
          </a:xfrm>
        </p:spPr>
        <p:txBody>
          <a:bodyPr>
            <a:normAutofit/>
          </a:bodyPr>
          <a:lstStyle>
            <a:lvl1pPr marL="0" indent="0">
              <a:buNone/>
              <a:defRPr sz="2000">
                <a:solidFill>
                  <a:schemeClr val="bg1"/>
                </a:solidFill>
                <a:latin typeface="Poppins" pitchFamily="2" charset="77"/>
                <a:cs typeface="Poppins" pitchFamily="2" charset="77"/>
              </a:defRPr>
            </a:lvl1pPr>
            <a:lvl2pPr>
              <a:defRPr sz="1800">
                <a:solidFill>
                  <a:schemeClr val="bg1"/>
                </a:solidFill>
                <a:latin typeface="Poppins" pitchFamily="2" charset="77"/>
                <a:cs typeface="Poppins" pitchFamily="2" charset="77"/>
              </a:defRPr>
            </a:lvl2pPr>
            <a:lvl3pPr>
              <a:defRPr sz="1600">
                <a:solidFill>
                  <a:schemeClr val="bg1"/>
                </a:solidFill>
                <a:latin typeface="Poppins" pitchFamily="2" charset="77"/>
                <a:cs typeface="Poppins" pitchFamily="2" charset="77"/>
              </a:defRPr>
            </a:lvl3pPr>
            <a:lvl4pPr>
              <a:defRPr sz="1400">
                <a:solidFill>
                  <a:schemeClr val="bg1"/>
                </a:solidFill>
                <a:latin typeface="Poppins" pitchFamily="2" charset="77"/>
                <a:cs typeface="Poppins" pitchFamily="2" charset="77"/>
              </a:defRPr>
            </a:lvl4pPr>
            <a:lvl5pPr>
              <a:defRPr sz="140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395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DAC88-9799-99C8-AD26-71AE7B62E871}"/>
              </a:ext>
            </a:extLst>
          </p:cNvPr>
          <p:cNvSpPr/>
          <p:nvPr userDrawn="1"/>
        </p:nvSpPr>
        <p:spPr>
          <a:xfrm>
            <a:off x="9960964" y="1866275"/>
            <a:ext cx="2228159" cy="4985631"/>
          </a:xfrm>
          <a:prstGeom prst="rect">
            <a:avLst/>
          </a:prstGeom>
          <a:solidFill>
            <a:srgbClr val="142E5B">
              <a:alpha val="5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0294CB8-BD4E-4AB7-7FEF-77A526830D98}"/>
              </a:ext>
            </a:extLst>
          </p:cNvPr>
          <p:cNvSpPr/>
          <p:nvPr userDrawn="1"/>
        </p:nvSpPr>
        <p:spPr>
          <a:xfrm>
            <a:off x="6761145" y="1866275"/>
            <a:ext cx="4380261" cy="4991725"/>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CED6E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sp>
        <p:nvSpPr>
          <p:cNvPr id="4" name="Freeform 3">
            <a:extLst>
              <a:ext uri="{FF2B5EF4-FFF2-40B4-BE49-F238E27FC236}">
                <a16:creationId xmlns:a16="http://schemas.microsoft.com/office/drawing/2014/main" id="{70C5F587-0674-9016-3007-31564DB080E5}"/>
              </a:ext>
            </a:extLst>
          </p:cNvPr>
          <p:cNvSpPr/>
          <p:nvPr userDrawn="1"/>
        </p:nvSpPr>
        <p:spPr>
          <a:xfrm>
            <a:off x="3182473" y="1866275"/>
            <a:ext cx="4380261" cy="4991725"/>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3C5BA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pic>
        <p:nvPicPr>
          <p:cNvPr id="9" name="Graphic 8">
            <a:extLst>
              <a:ext uri="{FF2B5EF4-FFF2-40B4-BE49-F238E27FC236}">
                <a16:creationId xmlns:a16="http://schemas.microsoft.com/office/drawing/2014/main" id="{DFDA6BD4-F384-CC64-519F-C8945B1CB08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11" name="Freeform 10">
            <a:extLst>
              <a:ext uri="{FF2B5EF4-FFF2-40B4-BE49-F238E27FC236}">
                <a16:creationId xmlns:a16="http://schemas.microsoft.com/office/drawing/2014/main" id="{4CD949D9-D6EB-307E-2A78-6158D40F6371}"/>
              </a:ext>
            </a:extLst>
          </p:cNvPr>
          <p:cNvSpPr/>
          <p:nvPr userDrawn="1"/>
        </p:nvSpPr>
        <p:spPr>
          <a:xfrm>
            <a:off x="0" y="1866275"/>
            <a:ext cx="4022102" cy="4991725"/>
          </a:xfrm>
          <a:custGeom>
            <a:avLst/>
            <a:gdLst>
              <a:gd name="connsiteX0" fmla="*/ 0 w 4022102"/>
              <a:gd name="connsiteY0" fmla="*/ 0 h 4991725"/>
              <a:gd name="connsiteX1" fmla="*/ 3427127 w 4022102"/>
              <a:gd name="connsiteY1" fmla="*/ 0 h 4991725"/>
              <a:gd name="connsiteX2" fmla="*/ 3501720 w 4022102"/>
              <a:gd name="connsiteY2" fmla="*/ 178850 h 4991725"/>
              <a:gd name="connsiteX3" fmla="*/ 4022102 w 4022102"/>
              <a:gd name="connsiteY3" fmla="*/ 2972813 h 4991725"/>
              <a:gd name="connsiteX4" fmla="*/ 3813627 w 4022102"/>
              <a:gd name="connsiteY4" fmla="*/ 4766683 h 4991725"/>
              <a:gd name="connsiteX5" fmla="*/ 3754672 w 4022102"/>
              <a:gd name="connsiteY5" fmla="*/ 4991725 h 4991725"/>
              <a:gd name="connsiteX6" fmla="*/ 0 w 4022102"/>
              <a:gd name="connsiteY6" fmla="*/ 4991725 h 4991725"/>
              <a:gd name="connsiteX7" fmla="*/ 0 w 4022102"/>
              <a:gd name="connsiteY7" fmla="*/ 0 h 49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102" h="4991725">
                <a:moveTo>
                  <a:pt x="0" y="0"/>
                </a:moveTo>
                <a:lnTo>
                  <a:pt x="3427127" y="0"/>
                </a:lnTo>
                <a:lnTo>
                  <a:pt x="3501720" y="178850"/>
                </a:lnTo>
                <a:cubicBezTo>
                  <a:pt x="3836807" y="1037602"/>
                  <a:pt x="4022102" y="1981752"/>
                  <a:pt x="4022102" y="2972813"/>
                </a:cubicBezTo>
                <a:cubicBezTo>
                  <a:pt x="4022102" y="3592227"/>
                  <a:pt x="3949721" y="4193316"/>
                  <a:pt x="3813627" y="4766683"/>
                </a:cubicBezTo>
                <a:lnTo>
                  <a:pt x="3754672" y="4991725"/>
                </a:lnTo>
                <a:lnTo>
                  <a:pt x="0" y="4991725"/>
                </a:lnTo>
                <a:lnTo>
                  <a:pt x="0" y="0"/>
                </a:lnTo>
                <a:close/>
              </a:path>
            </a:pathLst>
          </a:custGeom>
          <a:solidFill>
            <a:srgbClr val="142E5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sp>
        <p:nvSpPr>
          <p:cNvPr id="5" name="Title 6">
            <a:extLst>
              <a:ext uri="{FF2B5EF4-FFF2-40B4-BE49-F238E27FC236}">
                <a16:creationId xmlns:a16="http://schemas.microsoft.com/office/drawing/2014/main" id="{0A44598D-2830-7949-AD48-403F4D22D28A}"/>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632786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DAC88-9799-99C8-AD26-71AE7B62E871}"/>
              </a:ext>
            </a:extLst>
          </p:cNvPr>
          <p:cNvSpPr/>
          <p:nvPr userDrawn="1"/>
        </p:nvSpPr>
        <p:spPr>
          <a:xfrm>
            <a:off x="9960964" y="1866275"/>
            <a:ext cx="2228159" cy="4985631"/>
          </a:xfrm>
          <a:prstGeom prst="rect">
            <a:avLst/>
          </a:prstGeom>
          <a:solidFill>
            <a:srgbClr val="142E5B">
              <a:alpha val="5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0294CB8-BD4E-4AB7-7FEF-77A526830D98}"/>
              </a:ext>
            </a:extLst>
          </p:cNvPr>
          <p:cNvSpPr/>
          <p:nvPr userDrawn="1"/>
        </p:nvSpPr>
        <p:spPr>
          <a:xfrm>
            <a:off x="6761145" y="1866275"/>
            <a:ext cx="4380261" cy="4991725"/>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CED6E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sp>
        <p:nvSpPr>
          <p:cNvPr id="4" name="Freeform 3">
            <a:extLst>
              <a:ext uri="{FF2B5EF4-FFF2-40B4-BE49-F238E27FC236}">
                <a16:creationId xmlns:a16="http://schemas.microsoft.com/office/drawing/2014/main" id="{70C5F587-0674-9016-3007-31564DB080E5}"/>
              </a:ext>
            </a:extLst>
          </p:cNvPr>
          <p:cNvSpPr/>
          <p:nvPr userDrawn="1"/>
        </p:nvSpPr>
        <p:spPr>
          <a:xfrm>
            <a:off x="3182473" y="1866275"/>
            <a:ext cx="4380261" cy="4991725"/>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A0B0D8"/>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pic>
        <p:nvPicPr>
          <p:cNvPr id="9" name="Graphic 8">
            <a:extLst>
              <a:ext uri="{FF2B5EF4-FFF2-40B4-BE49-F238E27FC236}">
                <a16:creationId xmlns:a16="http://schemas.microsoft.com/office/drawing/2014/main" id="{DFDA6BD4-F384-CC64-519F-C8945B1CB08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11" name="Freeform 10">
            <a:extLst>
              <a:ext uri="{FF2B5EF4-FFF2-40B4-BE49-F238E27FC236}">
                <a16:creationId xmlns:a16="http://schemas.microsoft.com/office/drawing/2014/main" id="{4CD949D9-D6EB-307E-2A78-6158D40F6371}"/>
              </a:ext>
            </a:extLst>
          </p:cNvPr>
          <p:cNvSpPr/>
          <p:nvPr userDrawn="1"/>
        </p:nvSpPr>
        <p:spPr>
          <a:xfrm>
            <a:off x="0" y="1866275"/>
            <a:ext cx="4022102" cy="4991725"/>
          </a:xfrm>
          <a:custGeom>
            <a:avLst/>
            <a:gdLst>
              <a:gd name="connsiteX0" fmla="*/ 0 w 4022102"/>
              <a:gd name="connsiteY0" fmla="*/ 0 h 4991725"/>
              <a:gd name="connsiteX1" fmla="*/ 3427127 w 4022102"/>
              <a:gd name="connsiteY1" fmla="*/ 0 h 4991725"/>
              <a:gd name="connsiteX2" fmla="*/ 3501720 w 4022102"/>
              <a:gd name="connsiteY2" fmla="*/ 178850 h 4991725"/>
              <a:gd name="connsiteX3" fmla="*/ 4022102 w 4022102"/>
              <a:gd name="connsiteY3" fmla="*/ 2972813 h 4991725"/>
              <a:gd name="connsiteX4" fmla="*/ 3813627 w 4022102"/>
              <a:gd name="connsiteY4" fmla="*/ 4766683 h 4991725"/>
              <a:gd name="connsiteX5" fmla="*/ 3754672 w 4022102"/>
              <a:gd name="connsiteY5" fmla="*/ 4991725 h 4991725"/>
              <a:gd name="connsiteX6" fmla="*/ 0 w 4022102"/>
              <a:gd name="connsiteY6" fmla="*/ 4991725 h 4991725"/>
              <a:gd name="connsiteX7" fmla="*/ 0 w 4022102"/>
              <a:gd name="connsiteY7" fmla="*/ 0 h 49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102" h="4991725">
                <a:moveTo>
                  <a:pt x="0" y="0"/>
                </a:moveTo>
                <a:lnTo>
                  <a:pt x="3427127" y="0"/>
                </a:lnTo>
                <a:lnTo>
                  <a:pt x="3501720" y="178850"/>
                </a:lnTo>
                <a:cubicBezTo>
                  <a:pt x="3836807" y="1037602"/>
                  <a:pt x="4022102" y="1981752"/>
                  <a:pt x="4022102" y="2972813"/>
                </a:cubicBezTo>
                <a:cubicBezTo>
                  <a:pt x="4022102" y="3592227"/>
                  <a:pt x="3949721" y="4193316"/>
                  <a:pt x="3813627" y="4766683"/>
                </a:cubicBezTo>
                <a:lnTo>
                  <a:pt x="3754672" y="4991725"/>
                </a:lnTo>
                <a:lnTo>
                  <a:pt x="0" y="4991725"/>
                </a:lnTo>
                <a:lnTo>
                  <a:pt x="0" y="0"/>
                </a:lnTo>
                <a:close/>
              </a:path>
            </a:pathLst>
          </a:custGeom>
          <a:solidFill>
            <a:srgbClr val="3C5B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sp>
        <p:nvSpPr>
          <p:cNvPr id="5" name="Rectangle 4">
            <a:extLst>
              <a:ext uri="{FF2B5EF4-FFF2-40B4-BE49-F238E27FC236}">
                <a16:creationId xmlns:a16="http://schemas.microsoft.com/office/drawing/2014/main" id="{9C6FB5B8-8F66-5B26-E3FF-DAC064B5F352}"/>
              </a:ext>
            </a:extLst>
          </p:cNvPr>
          <p:cNvSpPr/>
          <p:nvPr userDrawn="1"/>
        </p:nvSpPr>
        <p:spPr>
          <a:xfrm>
            <a:off x="813548" y="-981635"/>
            <a:ext cx="9634817" cy="685800"/>
          </a:xfrm>
          <a:prstGeom prst="rect">
            <a:avLst/>
          </a:prstGeom>
          <a:gradFill>
            <a:gsLst>
              <a:gs pos="0">
                <a:srgbClr val="3C5BAC"/>
              </a:gs>
              <a:gs pos="100000">
                <a:srgbClr val="CED6E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6">
            <a:extLst>
              <a:ext uri="{FF2B5EF4-FFF2-40B4-BE49-F238E27FC236}">
                <a16:creationId xmlns:a16="http://schemas.microsoft.com/office/drawing/2014/main" id="{47C8A33B-D00D-4A83-419F-AA98DBA543A5}"/>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203018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DAC88-9799-99C8-AD26-71AE7B62E871}"/>
              </a:ext>
            </a:extLst>
          </p:cNvPr>
          <p:cNvSpPr/>
          <p:nvPr userDrawn="1"/>
        </p:nvSpPr>
        <p:spPr>
          <a:xfrm>
            <a:off x="9960964" y="2365317"/>
            <a:ext cx="2228159" cy="4486589"/>
          </a:xfrm>
          <a:prstGeom prst="rect">
            <a:avLst/>
          </a:prstGeom>
          <a:solidFill>
            <a:srgbClr val="148299">
              <a:alpha val="5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0294CB8-BD4E-4AB7-7FEF-77A526830D98}"/>
              </a:ext>
            </a:extLst>
          </p:cNvPr>
          <p:cNvSpPr/>
          <p:nvPr userDrawn="1"/>
        </p:nvSpPr>
        <p:spPr>
          <a:xfrm>
            <a:off x="6761145" y="2371411"/>
            <a:ext cx="4380261" cy="4486589"/>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DFEDF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sp>
        <p:nvSpPr>
          <p:cNvPr id="4" name="Freeform 3">
            <a:extLst>
              <a:ext uri="{FF2B5EF4-FFF2-40B4-BE49-F238E27FC236}">
                <a16:creationId xmlns:a16="http://schemas.microsoft.com/office/drawing/2014/main" id="{70C5F587-0674-9016-3007-31564DB080E5}"/>
              </a:ext>
            </a:extLst>
          </p:cNvPr>
          <p:cNvSpPr/>
          <p:nvPr userDrawn="1"/>
        </p:nvSpPr>
        <p:spPr>
          <a:xfrm>
            <a:off x="3182473" y="2371411"/>
            <a:ext cx="4380261" cy="4486589"/>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A9D1D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pic>
        <p:nvPicPr>
          <p:cNvPr id="9" name="Graphic 8">
            <a:extLst>
              <a:ext uri="{FF2B5EF4-FFF2-40B4-BE49-F238E27FC236}">
                <a16:creationId xmlns:a16="http://schemas.microsoft.com/office/drawing/2014/main" id="{DFDA6BD4-F384-CC64-519F-C8945B1CB08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11" name="Freeform 10">
            <a:extLst>
              <a:ext uri="{FF2B5EF4-FFF2-40B4-BE49-F238E27FC236}">
                <a16:creationId xmlns:a16="http://schemas.microsoft.com/office/drawing/2014/main" id="{4CD949D9-D6EB-307E-2A78-6158D40F6371}"/>
              </a:ext>
            </a:extLst>
          </p:cNvPr>
          <p:cNvSpPr/>
          <p:nvPr userDrawn="1"/>
        </p:nvSpPr>
        <p:spPr>
          <a:xfrm>
            <a:off x="0" y="2371411"/>
            <a:ext cx="4022102" cy="4486589"/>
          </a:xfrm>
          <a:custGeom>
            <a:avLst/>
            <a:gdLst>
              <a:gd name="connsiteX0" fmla="*/ 0 w 4022102"/>
              <a:gd name="connsiteY0" fmla="*/ 0 h 4991725"/>
              <a:gd name="connsiteX1" fmla="*/ 3427127 w 4022102"/>
              <a:gd name="connsiteY1" fmla="*/ 0 h 4991725"/>
              <a:gd name="connsiteX2" fmla="*/ 3501720 w 4022102"/>
              <a:gd name="connsiteY2" fmla="*/ 178850 h 4991725"/>
              <a:gd name="connsiteX3" fmla="*/ 4022102 w 4022102"/>
              <a:gd name="connsiteY3" fmla="*/ 2972813 h 4991725"/>
              <a:gd name="connsiteX4" fmla="*/ 3813627 w 4022102"/>
              <a:gd name="connsiteY4" fmla="*/ 4766683 h 4991725"/>
              <a:gd name="connsiteX5" fmla="*/ 3754672 w 4022102"/>
              <a:gd name="connsiteY5" fmla="*/ 4991725 h 4991725"/>
              <a:gd name="connsiteX6" fmla="*/ 0 w 4022102"/>
              <a:gd name="connsiteY6" fmla="*/ 4991725 h 4991725"/>
              <a:gd name="connsiteX7" fmla="*/ 0 w 4022102"/>
              <a:gd name="connsiteY7" fmla="*/ 0 h 49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102" h="4991725">
                <a:moveTo>
                  <a:pt x="0" y="0"/>
                </a:moveTo>
                <a:lnTo>
                  <a:pt x="3427127" y="0"/>
                </a:lnTo>
                <a:lnTo>
                  <a:pt x="3501720" y="178850"/>
                </a:lnTo>
                <a:cubicBezTo>
                  <a:pt x="3836807" y="1037602"/>
                  <a:pt x="4022102" y="1981752"/>
                  <a:pt x="4022102" y="2972813"/>
                </a:cubicBezTo>
                <a:cubicBezTo>
                  <a:pt x="4022102" y="3592227"/>
                  <a:pt x="3949721" y="4193316"/>
                  <a:pt x="3813627" y="4766683"/>
                </a:cubicBezTo>
                <a:lnTo>
                  <a:pt x="3754672" y="4991725"/>
                </a:lnTo>
                <a:lnTo>
                  <a:pt x="0" y="4991725"/>
                </a:lnTo>
                <a:lnTo>
                  <a:pt x="0" y="0"/>
                </a:lnTo>
                <a:close/>
              </a:path>
            </a:pathLst>
          </a:custGeom>
          <a:solidFill>
            <a:srgbClr val="1482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sp>
        <p:nvSpPr>
          <p:cNvPr id="6" name="Title 6">
            <a:extLst>
              <a:ext uri="{FF2B5EF4-FFF2-40B4-BE49-F238E27FC236}">
                <a16:creationId xmlns:a16="http://schemas.microsoft.com/office/drawing/2014/main" id="{5B47A53F-DA90-D035-0047-2F78D3FBDF33}"/>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58996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ADAC88-9799-99C8-AD26-71AE7B62E871}"/>
              </a:ext>
            </a:extLst>
          </p:cNvPr>
          <p:cNvSpPr/>
          <p:nvPr userDrawn="1"/>
        </p:nvSpPr>
        <p:spPr>
          <a:xfrm>
            <a:off x="9960964" y="1866275"/>
            <a:ext cx="2228159" cy="4985631"/>
          </a:xfrm>
          <a:prstGeom prst="rect">
            <a:avLst/>
          </a:prstGeom>
          <a:solidFill>
            <a:srgbClr val="148299">
              <a:alpha val="5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0294CB8-BD4E-4AB7-7FEF-77A526830D98}"/>
              </a:ext>
            </a:extLst>
          </p:cNvPr>
          <p:cNvSpPr/>
          <p:nvPr userDrawn="1"/>
        </p:nvSpPr>
        <p:spPr>
          <a:xfrm>
            <a:off x="6761145" y="1866275"/>
            <a:ext cx="4380261" cy="4991725"/>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DFEDF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sp>
        <p:nvSpPr>
          <p:cNvPr id="4" name="Freeform 3">
            <a:extLst>
              <a:ext uri="{FF2B5EF4-FFF2-40B4-BE49-F238E27FC236}">
                <a16:creationId xmlns:a16="http://schemas.microsoft.com/office/drawing/2014/main" id="{70C5F587-0674-9016-3007-31564DB080E5}"/>
              </a:ext>
            </a:extLst>
          </p:cNvPr>
          <p:cNvSpPr/>
          <p:nvPr userDrawn="1"/>
        </p:nvSpPr>
        <p:spPr>
          <a:xfrm>
            <a:off x="3182473" y="1866275"/>
            <a:ext cx="4380261" cy="4991725"/>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rgbClr val="A9D1D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pic>
        <p:nvPicPr>
          <p:cNvPr id="9" name="Graphic 8">
            <a:extLst>
              <a:ext uri="{FF2B5EF4-FFF2-40B4-BE49-F238E27FC236}">
                <a16:creationId xmlns:a16="http://schemas.microsoft.com/office/drawing/2014/main" id="{DFDA6BD4-F384-CC64-519F-C8945B1CB08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11" name="Freeform 10">
            <a:extLst>
              <a:ext uri="{FF2B5EF4-FFF2-40B4-BE49-F238E27FC236}">
                <a16:creationId xmlns:a16="http://schemas.microsoft.com/office/drawing/2014/main" id="{4CD949D9-D6EB-307E-2A78-6158D40F6371}"/>
              </a:ext>
            </a:extLst>
          </p:cNvPr>
          <p:cNvSpPr/>
          <p:nvPr userDrawn="1"/>
        </p:nvSpPr>
        <p:spPr>
          <a:xfrm>
            <a:off x="0" y="1866275"/>
            <a:ext cx="4022102" cy="4991725"/>
          </a:xfrm>
          <a:custGeom>
            <a:avLst/>
            <a:gdLst>
              <a:gd name="connsiteX0" fmla="*/ 0 w 4022102"/>
              <a:gd name="connsiteY0" fmla="*/ 0 h 4991725"/>
              <a:gd name="connsiteX1" fmla="*/ 3427127 w 4022102"/>
              <a:gd name="connsiteY1" fmla="*/ 0 h 4991725"/>
              <a:gd name="connsiteX2" fmla="*/ 3501720 w 4022102"/>
              <a:gd name="connsiteY2" fmla="*/ 178850 h 4991725"/>
              <a:gd name="connsiteX3" fmla="*/ 4022102 w 4022102"/>
              <a:gd name="connsiteY3" fmla="*/ 2972813 h 4991725"/>
              <a:gd name="connsiteX4" fmla="*/ 3813627 w 4022102"/>
              <a:gd name="connsiteY4" fmla="*/ 4766683 h 4991725"/>
              <a:gd name="connsiteX5" fmla="*/ 3754672 w 4022102"/>
              <a:gd name="connsiteY5" fmla="*/ 4991725 h 4991725"/>
              <a:gd name="connsiteX6" fmla="*/ 0 w 4022102"/>
              <a:gd name="connsiteY6" fmla="*/ 4991725 h 4991725"/>
              <a:gd name="connsiteX7" fmla="*/ 0 w 4022102"/>
              <a:gd name="connsiteY7" fmla="*/ 0 h 499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102" h="4991725">
                <a:moveTo>
                  <a:pt x="0" y="0"/>
                </a:moveTo>
                <a:lnTo>
                  <a:pt x="3427127" y="0"/>
                </a:lnTo>
                <a:lnTo>
                  <a:pt x="3501720" y="178850"/>
                </a:lnTo>
                <a:cubicBezTo>
                  <a:pt x="3836807" y="1037602"/>
                  <a:pt x="4022102" y="1981752"/>
                  <a:pt x="4022102" y="2972813"/>
                </a:cubicBezTo>
                <a:cubicBezTo>
                  <a:pt x="4022102" y="3592227"/>
                  <a:pt x="3949721" y="4193316"/>
                  <a:pt x="3813627" y="4766683"/>
                </a:cubicBezTo>
                <a:lnTo>
                  <a:pt x="3754672" y="4991725"/>
                </a:lnTo>
                <a:lnTo>
                  <a:pt x="0" y="4991725"/>
                </a:lnTo>
                <a:lnTo>
                  <a:pt x="0" y="0"/>
                </a:lnTo>
                <a:close/>
              </a:path>
            </a:pathLst>
          </a:custGeom>
          <a:solidFill>
            <a:srgbClr val="1482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sp>
        <p:nvSpPr>
          <p:cNvPr id="6" name="Title 6">
            <a:extLst>
              <a:ext uri="{FF2B5EF4-FFF2-40B4-BE49-F238E27FC236}">
                <a16:creationId xmlns:a16="http://schemas.microsoft.com/office/drawing/2014/main" id="{5B47A53F-DA90-D035-0047-2F78D3FBDF33}"/>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17" name="Picture Placeholder 16">
            <a:extLst>
              <a:ext uri="{FF2B5EF4-FFF2-40B4-BE49-F238E27FC236}">
                <a16:creationId xmlns:a16="http://schemas.microsoft.com/office/drawing/2014/main" id="{C415321E-D862-FEB5-1329-48CDF9D7EB6D}"/>
              </a:ext>
            </a:extLst>
          </p:cNvPr>
          <p:cNvSpPr>
            <a:spLocks noGrp="1"/>
          </p:cNvSpPr>
          <p:nvPr>
            <p:ph type="pic" sz="quarter" idx="10"/>
          </p:nvPr>
        </p:nvSpPr>
        <p:spPr>
          <a:xfrm>
            <a:off x="731728" y="1698566"/>
            <a:ext cx="1737360" cy="1737360"/>
          </a:xfrm>
          <a:prstGeom prst="ellipse">
            <a:avLst/>
          </a:prstGeom>
          <a:solidFill>
            <a:schemeClr val="bg1">
              <a:lumMod val="95000"/>
            </a:schemeClr>
          </a:solidFill>
          <a:ln w="254000">
            <a:solidFill>
              <a:schemeClr val="bg1"/>
            </a:solidFill>
          </a:ln>
        </p:spPr>
        <p:txBody>
          <a:bodyPr anchor="t">
            <a:normAutofit/>
          </a:bodyPr>
          <a:lstStyle>
            <a:lvl1pPr marL="0" indent="0" algn="ctr">
              <a:buNone/>
              <a:defRPr sz="1400" b="0" i="0">
                <a:solidFill>
                  <a:schemeClr val="tx2"/>
                </a:solidFill>
                <a:latin typeface="Poppins" pitchFamily="2" charset="77"/>
                <a:cs typeface="Poppins" pitchFamily="2" charset="77"/>
              </a:defRPr>
            </a:lvl1pPr>
          </a:lstStyle>
          <a:p>
            <a:endParaRPr lang="en-US"/>
          </a:p>
        </p:txBody>
      </p:sp>
      <p:sp>
        <p:nvSpPr>
          <p:cNvPr id="18" name="Picture Placeholder 16">
            <a:extLst>
              <a:ext uri="{FF2B5EF4-FFF2-40B4-BE49-F238E27FC236}">
                <a16:creationId xmlns:a16="http://schemas.microsoft.com/office/drawing/2014/main" id="{98B0E234-0C46-E926-71A8-55512E682FFA}"/>
              </a:ext>
            </a:extLst>
          </p:cNvPr>
          <p:cNvSpPr>
            <a:spLocks noGrp="1"/>
          </p:cNvSpPr>
          <p:nvPr>
            <p:ph type="pic" sz="quarter" idx="11"/>
          </p:nvPr>
        </p:nvSpPr>
        <p:spPr>
          <a:xfrm>
            <a:off x="4530522" y="1698566"/>
            <a:ext cx="1737360" cy="1737360"/>
          </a:xfrm>
          <a:prstGeom prst="ellipse">
            <a:avLst/>
          </a:prstGeom>
          <a:solidFill>
            <a:schemeClr val="bg1">
              <a:lumMod val="95000"/>
            </a:schemeClr>
          </a:solidFill>
          <a:ln w="254000">
            <a:solidFill>
              <a:schemeClr val="bg1"/>
            </a:solidFill>
          </a:ln>
        </p:spPr>
        <p:txBody>
          <a:bodyPr anchor="t">
            <a:normAutofit/>
          </a:bodyPr>
          <a:lstStyle>
            <a:lvl1pPr marL="0" indent="0" algn="ctr">
              <a:buNone/>
              <a:defRPr sz="1400" b="0" i="0">
                <a:solidFill>
                  <a:schemeClr val="tx2"/>
                </a:solidFill>
                <a:latin typeface="Poppins" pitchFamily="2" charset="77"/>
                <a:cs typeface="Poppins" pitchFamily="2" charset="77"/>
              </a:defRPr>
            </a:lvl1pPr>
          </a:lstStyle>
          <a:p>
            <a:endParaRPr lang="en-US"/>
          </a:p>
        </p:txBody>
      </p:sp>
      <p:sp>
        <p:nvSpPr>
          <p:cNvPr id="19" name="Picture Placeholder 16">
            <a:extLst>
              <a:ext uri="{FF2B5EF4-FFF2-40B4-BE49-F238E27FC236}">
                <a16:creationId xmlns:a16="http://schemas.microsoft.com/office/drawing/2014/main" id="{9AABF818-EA25-FE47-E351-BB3C851C38E1}"/>
              </a:ext>
            </a:extLst>
          </p:cNvPr>
          <p:cNvSpPr>
            <a:spLocks noGrp="1"/>
          </p:cNvSpPr>
          <p:nvPr>
            <p:ph type="pic" sz="quarter" idx="12"/>
          </p:nvPr>
        </p:nvSpPr>
        <p:spPr>
          <a:xfrm>
            <a:off x="8141058" y="1698566"/>
            <a:ext cx="1737360" cy="1737360"/>
          </a:xfrm>
          <a:prstGeom prst="ellipse">
            <a:avLst/>
          </a:prstGeom>
          <a:solidFill>
            <a:schemeClr val="bg1">
              <a:lumMod val="95000"/>
            </a:schemeClr>
          </a:solidFill>
          <a:ln w="254000">
            <a:solidFill>
              <a:schemeClr val="bg1"/>
            </a:solidFill>
          </a:ln>
        </p:spPr>
        <p:txBody>
          <a:bodyPr anchor="t">
            <a:normAutofit/>
          </a:bodyPr>
          <a:lstStyle>
            <a:lvl1pPr marL="0" indent="0" algn="ctr">
              <a:buNone/>
              <a:defRPr sz="1400" b="0" i="0">
                <a:solidFill>
                  <a:schemeClr val="tx2"/>
                </a:solidFill>
                <a:latin typeface="Poppins" pitchFamily="2" charset="77"/>
                <a:cs typeface="Poppins" pitchFamily="2" charset="77"/>
              </a:defRPr>
            </a:lvl1pPr>
          </a:lstStyle>
          <a:p>
            <a:endParaRPr lang="en-US"/>
          </a:p>
        </p:txBody>
      </p:sp>
      <p:sp>
        <p:nvSpPr>
          <p:cNvPr id="21" name="Text Placeholder 20">
            <a:extLst>
              <a:ext uri="{FF2B5EF4-FFF2-40B4-BE49-F238E27FC236}">
                <a16:creationId xmlns:a16="http://schemas.microsoft.com/office/drawing/2014/main" id="{37236ABF-5F1B-DF59-1A24-83E0A1609564}"/>
              </a:ext>
            </a:extLst>
          </p:cNvPr>
          <p:cNvSpPr>
            <a:spLocks noGrp="1"/>
          </p:cNvSpPr>
          <p:nvPr>
            <p:ph type="body" sz="quarter" idx="13"/>
          </p:nvPr>
        </p:nvSpPr>
        <p:spPr>
          <a:xfrm>
            <a:off x="513543" y="4297363"/>
            <a:ext cx="2870200" cy="1887537"/>
          </a:xfrm>
        </p:spPr>
        <p:txBody>
          <a:bodyPr>
            <a:normAutofit/>
          </a:bodyPr>
          <a:lstStyle>
            <a:lvl1pPr marL="0" indent="0">
              <a:buNone/>
              <a:defRPr sz="1400">
                <a:solidFill>
                  <a:schemeClr val="bg1"/>
                </a:solidFill>
                <a:latin typeface="Poppins" pitchFamily="2" charset="77"/>
                <a:cs typeface="Poppins" pitchFamily="2" charset="77"/>
              </a:defRPr>
            </a:lvl1pPr>
            <a:lvl2pPr>
              <a:defRPr sz="1400">
                <a:solidFill>
                  <a:schemeClr val="bg1"/>
                </a:solidFill>
                <a:latin typeface="Poppins" pitchFamily="2" charset="77"/>
                <a:cs typeface="Poppins" pitchFamily="2" charset="77"/>
              </a:defRPr>
            </a:lvl2pPr>
            <a:lvl3pPr>
              <a:defRPr sz="1400">
                <a:solidFill>
                  <a:schemeClr val="bg1"/>
                </a:solidFill>
                <a:latin typeface="Poppins" pitchFamily="2" charset="77"/>
                <a:cs typeface="Poppins" pitchFamily="2" charset="77"/>
              </a:defRPr>
            </a:lvl3pPr>
            <a:lvl4pPr>
              <a:defRPr sz="1400">
                <a:solidFill>
                  <a:schemeClr val="bg1"/>
                </a:solidFill>
                <a:latin typeface="Poppins" pitchFamily="2" charset="77"/>
                <a:cs typeface="Poppins" pitchFamily="2" charset="77"/>
              </a:defRPr>
            </a:lvl4pPr>
            <a:lvl5pPr>
              <a:defRPr sz="140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0">
            <a:extLst>
              <a:ext uri="{FF2B5EF4-FFF2-40B4-BE49-F238E27FC236}">
                <a16:creationId xmlns:a16="http://schemas.microsoft.com/office/drawing/2014/main" id="{A7AEB79C-CF03-A06C-2EE4-8277D1DDF463}"/>
              </a:ext>
            </a:extLst>
          </p:cNvPr>
          <p:cNvSpPr>
            <a:spLocks noGrp="1"/>
          </p:cNvSpPr>
          <p:nvPr>
            <p:ph type="body" sz="quarter" idx="14"/>
          </p:nvPr>
        </p:nvSpPr>
        <p:spPr>
          <a:xfrm>
            <a:off x="4431460" y="4297363"/>
            <a:ext cx="2655140" cy="1887537"/>
          </a:xfrm>
        </p:spPr>
        <p:txBody>
          <a:bodyPr>
            <a:normAutofit/>
          </a:bodyPr>
          <a:lstStyle>
            <a:lvl1pPr marL="0" indent="0">
              <a:buNone/>
              <a:defRPr sz="1400">
                <a:solidFill>
                  <a:schemeClr val="tx2"/>
                </a:solidFill>
                <a:latin typeface="Poppins" pitchFamily="2" charset="77"/>
                <a:cs typeface="Poppins" pitchFamily="2" charset="77"/>
              </a:defRPr>
            </a:lvl1pPr>
            <a:lvl2pPr>
              <a:defRPr sz="1400">
                <a:solidFill>
                  <a:schemeClr val="tx2"/>
                </a:solidFill>
                <a:latin typeface="Poppins" pitchFamily="2" charset="77"/>
                <a:cs typeface="Poppins" pitchFamily="2" charset="77"/>
              </a:defRPr>
            </a:lvl2pPr>
            <a:lvl3pPr>
              <a:defRPr sz="14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0">
            <a:extLst>
              <a:ext uri="{FF2B5EF4-FFF2-40B4-BE49-F238E27FC236}">
                <a16:creationId xmlns:a16="http://schemas.microsoft.com/office/drawing/2014/main" id="{0B638F4C-911D-3C31-BCEC-C3811C774C4B}"/>
              </a:ext>
            </a:extLst>
          </p:cNvPr>
          <p:cNvSpPr>
            <a:spLocks noGrp="1"/>
          </p:cNvSpPr>
          <p:nvPr>
            <p:ph type="body" sz="quarter" idx="15"/>
          </p:nvPr>
        </p:nvSpPr>
        <p:spPr>
          <a:xfrm>
            <a:off x="8041996" y="4297363"/>
            <a:ext cx="2655140" cy="1887537"/>
          </a:xfrm>
        </p:spPr>
        <p:txBody>
          <a:bodyPr>
            <a:normAutofit/>
          </a:bodyPr>
          <a:lstStyle>
            <a:lvl1pPr marL="0" indent="0">
              <a:buNone/>
              <a:defRPr sz="1400">
                <a:solidFill>
                  <a:schemeClr val="tx2"/>
                </a:solidFill>
                <a:latin typeface="Poppins" pitchFamily="2" charset="77"/>
                <a:cs typeface="Poppins" pitchFamily="2" charset="77"/>
              </a:defRPr>
            </a:lvl1pPr>
            <a:lvl2pPr>
              <a:defRPr sz="1400">
                <a:solidFill>
                  <a:schemeClr val="tx2"/>
                </a:solidFill>
                <a:latin typeface="Poppins" pitchFamily="2" charset="77"/>
                <a:cs typeface="Poppins" pitchFamily="2" charset="77"/>
              </a:defRPr>
            </a:lvl2pPr>
            <a:lvl3pPr>
              <a:defRPr sz="14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245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Semicircle Turquoise 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E546660-2D10-11FE-E62E-DE6B9FAEE33E}"/>
              </a:ext>
            </a:extLst>
          </p:cNvPr>
          <p:cNvSpPr/>
          <p:nvPr userDrawn="1"/>
        </p:nvSpPr>
        <p:spPr>
          <a:xfrm>
            <a:off x="1" y="3653854"/>
            <a:ext cx="5797349" cy="3204147"/>
          </a:xfrm>
          <a:custGeom>
            <a:avLst/>
            <a:gdLst>
              <a:gd name="connsiteX0" fmla="*/ 1314078 w 5797349"/>
              <a:gd name="connsiteY0" fmla="*/ 0 h 3204147"/>
              <a:gd name="connsiteX1" fmla="*/ 5765297 w 5797349"/>
              <a:gd name="connsiteY1" fmla="*/ 3109420 h 3204147"/>
              <a:gd name="connsiteX2" fmla="*/ 5797349 w 5797349"/>
              <a:gd name="connsiteY2" fmla="*/ 3204147 h 3204147"/>
              <a:gd name="connsiteX3" fmla="*/ 0 w 5797349"/>
              <a:gd name="connsiteY3" fmla="*/ 3204147 h 3204147"/>
              <a:gd name="connsiteX4" fmla="*/ 0 w 5797349"/>
              <a:gd name="connsiteY4" fmla="*/ 186044 h 3204147"/>
              <a:gd name="connsiteX5" fmla="*/ 129787 w 5797349"/>
              <a:gd name="connsiteY5" fmla="*/ 149189 h 3204147"/>
              <a:gd name="connsiteX6" fmla="*/ 1314078 w 5797349"/>
              <a:gd name="connsiteY6" fmla="*/ 0 h 320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349" h="3204147">
                <a:moveTo>
                  <a:pt x="1314078" y="0"/>
                </a:moveTo>
                <a:cubicBezTo>
                  <a:pt x="3358725" y="0"/>
                  <a:pt x="5100924" y="1294933"/>
                  <a:pt x="5765297" y="3109420"/>
                </a:cubicBezTo>
                <a:lnTo>
                  <a:pt x="5797349" y="3204147"/>
                </a:lnTo>
                <a:lnTo>
                  <a:pt x="0" y="3204147"/>
                </a:lnTo>
                <a:lnTo>
                  <a:pt x="0" y="186044"/>
                </a:lnTo>
                <a:lnTo>
                  <a:pt x="129787" y="149189"/>
                </a:lnTo>
                <a:cubicBezTo>
                  <a:pt x="508317" y="51798"/>
                  <a:pt x="905149" y="0"/>
                  <a:pt x="1314078" y="0"/>
                </a:cubicBez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AC98C0AC-FD81-87A5-438A-0CB153DFB392}"/>
              </a:ext>
            </a:extLst>
          </p:cNvPr>
          <p:cNvSpPr>
            <a:spLocks noGrp="1"/>
          </p:cNvSpPr>
          <p:nvPr>
            <p:ph sz="quarter" idx="11"/>
          </p:nvPr>
        </p:nvSpPr>
        <p:spPr>
          <a:xfrm>
            <a:off x="708144" y="1276476"/>
            <a:ext cx="11001438"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21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Text Turquois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D8872C-6A0D-F716-964D-7C50B7ACB3C6}"/>
              </a:ext>
            </a:extLst>
          </p:cNvPr>
          <p:cNvSpPr/>
          <p:nvPr userDrawn="1"/>
        </p:nvSpPr>
        <p:spPr>
          <a:xfrm>
            <a:off x="0" y="1472453"/>
            <a:ext cx="12191998" cy="5385547"/>
          </a:xfrm>
          <a:prstGeom prst="rect">
            <a:avLst/>
          </a:prstGeom>
          <a:solidFill>
            <a:srgbClr val="DFEDF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4000">
              <a:latin typeface="Poppins" pitchFamily="2" charset="77"/>
              <a:cs typeface="Poppins" pitchFamily="2" charset="77"/>
            </a:endParaRPr>
          </a:p>
        </p:txBody>
      </p:sp>
      <p:pic>
        <p:nvPicPr>
          <p:cNvPr id="7" name="Graphic 6">
            <a:extLst>
              <a:ext uri="{FF2B5EF4-FFF2-40B4-BE49-F238E27FC236}">
                <a16:creationId xmlns:a16="http://schemas.microsoft.com/office/drawing/2014/main" id="{E5C434B3-510D-5F61-F4C5-53B8FEB976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21C3C5A4-937A-685A-67BA-86E20E10150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3" name="Content Placeholder 7">
            <a:extLst>
              <a:ext uri="{FF2B5EF4-FFF2-40B4-BE49-F238E27FC236}">
                <a16:creationId xmlns:a16="http://schemas.microsoft.com/office/drawing/2014/main" id="{36FE146F-0897-494E-A20D-7124C8D3966F}"/>
              </a:ext>
            </a:extLst>
          </p:cNvPr>
          <p:cNvSpPr>
            <a:spLocks noGrp="1"/>
          </p:cNvSpPr>
          <p:nvPr>
            <p:ph sz="quarter" idx="11"/>
          </p:nvPr>
        </p:nvSpPr>
        <p:spPr>
          <a:xfrm>
            <a:off x="480223" y="1736965"/>
            <a:ext cx="11229359" cy="1821959"/>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87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Semicircle Turquois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E546660-2D10-11FE-E62E-DE6B9FAEE33E}"/>
              </a:ext>
            </a:extLst>
          </p:cNvPr>
          <p:cNvSpPr/>
          <p:nvPr userDrawn="1"/>
        </p:nvSpPr>
        <p:spPr>
          <a:xfrm>
            <a:off x="1" y="3653854"/>
            <a:ext cx="5797349" cy="3204147"/>
          </a:xfrm>
          <a:custGeom>
            <a:avLst/>
            <a:gdLst>
              <a:gd name="connsiteX0" fmla="*/ 1314078 w 5797349"/>
              <a:gd name="connsiteY0" fmla="*/ 0 h 3204147"/>
              <a:gd name="connsiteX1" fmla="*/ 5765297 w 5797349"/>
              <a:gd name="connsiteY1" fmla="*/ 3109420 h 3204147"/>
              <a:gd name="connsiteX2" fmla="*/ 5797349 w 5797349"/>
              <a:gd name="connsiteY2" fmla="*/ 3204147 h 3204147"/>
              <a:gd name="connsiteX3" fmla="*/ 0 w 5797349"/>
              <a:gd name="connsiteY3" fmla="*/ 3204147 h 3204147"/>
              <a:gd name="connsiteX4" fmla="*/ 0 w 5797349"/>
              <a:gd name="connsiteY4" fmla="*/ 186044 h 3204147"/>
              <a:gd name="connsiteX5" fmla="*/ 129787 w 5797349"/>
              <a:gd name="connsiteY5" fmla="*/ 149189 h 3204147"/>
              <a:gd name="connsiteX6" fmla="*/ 1314078 w 5797349"/>
              <a:gd name="connsiteY6" fmla="*/ 0 h 320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349" h="3204147">
                <a:moveTo>
                  <a:pt x="1314078" y="0"/>
                </a:moveTo>
                <a:cubicBezTo>
                  <a:pt x="3358725" y="0"/>
                  <a:pt x="5100924" y="1294933"/>
                  <a:pt x="5765297" y="3109420"/>
                </a:cubicBezTo>
                <a:lnTo>
                  <a:pt x="5797349" y="3204147"/>
                </a:lnTo>
                <a:lnTo>
                  <a:pt x="0" y="3204147"/>
                </a:lnTo>
                <a:lnTo>
                  <a:pt x="0" y="186044"/>
                </a:lnTo>
                <a:lnTo>
                  <a:pt x="129787" y="149189"/>
                </a:lnTo>
                <a:cubicBezTo>
                  <a:pt x="508317" y="51798"/>
                  <a:pt x="905149" y="0"/>
                  <a:pt x="1314078" y="0"/>
                </a:cubicBez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AC98C0AC-FD81-87A5-438A-0CB153DFB392}"/>
              </a:ext>
            </a:extLst>
          </p:cNvPr>
          <p:cNvSpPr>
            <a:spLocks noGrp="1"/>
          </p:cNvSpPr>
          <p:nvPr>
            <p:ph sz="quarter" idx="11"/>
          </p:nvPr>
        </p:nvSpPr>
        <p:spPr>
          <a:xfrm>
            <a:off x="5797350" y="1276476"/>
            <a:ext cx="5912232"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a:extLst>
              <a:ext uri="{FF2B5EF4-FFF2-40B4-BE49-F238E27FC236}">
                <a16:creationId xmlns:a16="http://schemas.microsoft.com/office/drawing/2014/main" id="{3074DB6C-611E-3084-F8FB-DCC7C8DDB2DC}"/>
              </a:ext>
            </a:extLst>
          </p:cNvPr>
          <p:cNvSpPr>
            <a:spLocks noGrp="1"/>
          </p:cNvSpPr>
          <p:nvPr>
            <p:ph type="pic" sz="quarter" idx="12"/>
          </p:nvPr>
        </p:nvSpPr>
        <p:spPr>
          <a:xfrm>
            <a:off x="1036524" y="1276476"/>
            <a:ext cx="4803181" cy="4803181"/>
          </a:xfrm>
          <a:prstGeom prst="ellipse">
            <a:avLst/>
          </a:prstGeom>
          <a:solidFill>
            <a:schemeClr val="bg1">
              <a:lumMod val="85000"/>
            </a:schemeClr>
          </a:solidFill>
        </p:spPr>
        <p:txBody>
          <a:bodyPr anchor="ctr"/>
          <a:lstStyle>
            <a:lvl1pPr marL="0" indent="0" algn="ctr">
              <a:buNone/>
              <a:defRPr b="0"/>
            </a:lvl1pPr>
          </a:lstStyle>
          <a:p>
            <a:endParaRPr lang="en-US"/>
          </a:p>
        </p:txBody>
      </p:sp>
    </p:spTree>
    <p:extLst>
      <p:ext uri="{BB962C8B-B14F-4D97-AF65-F5344CB8AC3E}">
        <p14:creationId xmlns:p14="http://schemas.microsoft.com/office/powerpoint/2010/main" val="377680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Semicircle Turquois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3DB9153-9210-B651-9C36-05BFB146C25B}"/>
              </a:ext>
            </a:extLst>
          </p:cNvPr>
          <p:cNvSpPr/>
          <p:nvPr userDrawn="1"/>
        </p:nvSpPr>
        <p:spPr>
          <a:xfrm>
            <a:off x="1" y="2604304"/>
            <a:ext cx="6058879" cy="4253696"/>
          </a:xfrm>
          <a:custGeom>
            <a:avLst/>
            <a:gdLst>
              <a:gd name="connsiteX0" fmla="*/ 1344649 w 6058879"/>
              <a:gd name="connsiteY0" fmla="*/ 0 h 4253696"/>
              <a:gd name="connsiteX1" fmla="*/ 6028814 w 6058879"/>
              <a:gd name="connsiteY1" fmla="*/ 4017099 h 4253696"/>
              <a:gd name="connsiteX2" fmla="*/ 6058879 w 6058879"/>
              <a:gd name="connsiteY2" fmla="*/ 4253696 h 4253696"/>
              <a:gd name="connsiteX3" fmla="*/ 0 w 6058879"/>
              <a:gd name="connsiteY3" fmla="*/ 4253696 h 4253696"/>
              <a:gd name="connsiteX4" fmla="*/ 0 w 6058879"/>
              <a:gd name="connsiteY4" fmla="*/ 194726 h 4253696"/>
              <a:gd name="connsiteX5" fmla="*/ 160358 w 6058879"/>
              <a:gd name="connsiteY5" fmla="*/ 149189 h 4253696"/>
              <a:gd name="connsiteX6" fmla="*/ 1344649 w 6058879"/>
              <a:gd name="connsiteY6" fmla="*/ 0 h 42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879" h="4253696">
                <a:moveTo>
                  <a:pt x="1344649" y="0"/>
                </a:moveTo>
                <a:cubicBezTo>
                  <a:pt x="3716440" y="0"/>
                  <a:pt x="5681257" y="1742462"/>
                  <a:pt x="6028814" y="4017099"/>
                </a:cubicBezTo>
                <a:lnTo>
                  <a:pt x="6058879" y="4253696"/>
                </a:lnTo>
                <a:lnTo>
                  <a:pt x="0" y="4253696"/>
                </a:lnTo>
                <a:lnTo>
                  <a:pt x="0" y="194726"/>
                </a:lnTo>
                <a:lnTo>
                  <a:pt x="160358" y="149189"/>
                </a:lnTo>
                <a:cubicBezTo>
                  <a:pt x="538888" y="51798"/>
                  <a:pt x="935720" y="0"/>
                  <a:pt x="1344649" y="0"/>
                </a:cubicBezTo>
                <a:close/>
              </a:path>
            </a:pathLst>
          </a:custGeom>
          <a:solidFill>
            <a:srgbClr val="DFEDF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135A619D-83D9-C611-69F3-429923DC5F27}"/>
              </a:ext>
            </a:extLst>
          </p:cNvPr>
          <p:cNvSpPr>
            <a:spLocks noGrp="1"/>
          </p:cNvSpPr>
          <p:nvPr>
            <p:ph sz="quarter" idx="11"/>
          </p:nvPr>
        </p:nvSpPr>
        <p:spPr>
          <a:xfrm>
            <a:off x="6262653" y="1276476"/>
            <a:ext cx="5446929"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a:extLst>
              <a:ext uri="{FF2B5EF4-FFF2-40B4-BE49-F238E27FC236}">
                <a16:creationId xmlns:a16="http://schemas.microsoft.com/office/drawing/2014/main" id="{023898C6-36C0-D229-5F58-727A92951EC1}"/>
              </a:ext>
            </a:extLst>
          </p:cNvPr>
          <p:cNvSpPr>
            <a:spLocks noGrp="1"/>
          </p:cNvSpPr>
          <p:nvPr>
            <p:ph type="pic" sz="quarter" idx="12"/>
          </p:nvPr>
        </p:nvSpPr>
        <p:spPr>
          <a:xfrm>
            <a:off x="1036524" y="1276476"/>
            <a:ext cx="4803181" cy="4803181"/>
          </a:xfrm>
          <a:prstGeom prst="ellipse">
            <a:avLst/>
          </a:prstGeom>
          <a:solidFill>
            <a:schemeClr val="bg1">
              <a:lumMod val="85000"/>
            </a:schemeClr>
          </a:solidFill>
        </p:spPr>
        <p:txBody>
          <a:bodyPr anchor="ctr"/>
          <a:lstStyle>
            <a:lvl1pPr marL="0" indent="0" algn="ctr">
              <a:buNone/>
              <a:defRPr b="0"/>
            </a:lvl1pPr>
          </a:lstStyle>
          <a:p>
            <a:endParaRPr lang="en-US"/>
          </a:p>
        </p:txBody>
      </p:sp>
    </p:spTree>
    <p:extLst>
      <p:ext uri="{BB962C8B-B14F-4D97-AF65-F5344CB8AC3E}">
        <p14:creationId xmlns:p14="http://schemas.microsoft.com/office/powerpoint/2010/main" val="3344818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XL Semicircle Turquois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6E4545B-6384-758B-42CC-9D1EEF156266}"/>
              </a:ext>
            </a:extLst>
          </p:cNvPr>
          <p:cNvSpPr/>
          <p:nvPr userDrawn="1"/>
        </p:nvSpPr>
        <p:spPr>
          <a:xfrm>
            <a:off x="1" y="1019786"/>
            <a:ext cx="6648611" cy="5838215"/>
          </a:xfrm>
          <a:custGeom>
            <a:avLst/>
            <a:gdLst>
              <a:gd name="connsiteX0" fmla="*/ 1953867 w 6648611"/>
              <a:gd name="connsiteY0" fmla="*/ 0 h 5838215"/>
              <a:gd name="connsiteX1" fmla="*/ 6648611 w 6648611"/>
              <a:gd name="connsiteY1" fmla="*/ 4614299 h 5838215"/>
              <a:gd name="connsiteX2" fmla="*/ 6500808 w 6648611"/>
              <a:gd name="connsiteY2" fmla="*/ 5767484 h 5838215"/>
              <a:gd name="connsiteX3" fmla="*/ 6480373 w 6648611"/>
              <a:gd name="connsiteY3" fmla="*/ 5838215 h 5838215"/>
              <a:gd name="connsiteX4" fmla="*/ 0 w 6648611"/>
              <a:gd name="connsiteY4" fmla="*/ 5838215 h 5838215"/>
              <a:gd name="connsiteX5" fmla="*/ 0 w 6648611"/>
              <a:gd name="connsiteY5" fmla="*/ 418806 h 5838215"/>
              <a:gd name="connsiteX6" fmla="*/ 126461 w 6648611"/>
              <a:gd name="connsiteY6" fmla="*/ 362614 h 5838215"/>
              <a:gd name="connsiteX7" fmla="*/ 1953867 w 6648611"/>
              <a:gd name="connsiteY7" fmla="*/ 0 h 58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8611" h="5838215">
                <a:moveTo>
                  <a:pt x="1953867" y="0"/>
                </a:moveTo>
                <a:cubicBezTo>
                  <a:pt x="4546703" y="0"/>
                  <a:pt x="6648611" y="2065892"/>
                  <a:pt x="6648611" y="4614299"/>
                </a:cubicBezTo>
                <a:cubicBezTo>
                  <a:pt x="6648611" y="5012488"/>
                  <a:pt x="6597295" y="5398896"/>
                  <a:pt x="6500808" y="5767484"/>
                </a:cubicBezTo>
                <a:lnTo>
                  <a:pt x="6480373" y="5838215"/>
                </a:lnTo>
                <a:lnTo>
                  <a:pt x="0" y="5838215"/>
                </a:lnTo>
                <a:lnTo>
                  <a:pt x="0" y="418806"/>
                </a:lnTo>
                <a:lnTo>
                  <a:pt x="126461" y="362614"/>
                </a:lnTo>
                <a:cubicBezTo>
                  <a:pt x="688132" y="129118"/>
                  <a:pt x="1305658" y="0"/>
                  <a:pt x="1953867" y="0"/>
                </a:cubicBezTo>
                <a:close/>
              </a:path>
            </a:pathLst>
          </a:custGeom>
          <a:solidFill>
            <a:srgbClr val="DFEDF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6E2FB634-9F5F-F48B-83BE-798E696FD2E0}"/>
              </a:ext>
            </a:extLst>
          </p:cNvPr>
          <p:cNvSpPr>
            <a:spLocks noGrp="1"/>
          </p:cNvSpPr>
          <p:nvPr>
            <p:ph sz="quarter" idx="11"/>
          </p:nvPr>
        </p:nvSpPr>
        <p:spPr>
          <a:xfrm>
            <a:off x="7163896" y="1276476"/>
            <a:ext cx="4545686"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9">
            <a:extLst>
              <a:ext uri="{FF2B5EF4-FFF2-40B4-BE49-F238E27FC236}">
                <a16:creationId xmlns:a16="http://schemas.microsoft.com/office/drawing/2014/main" id="{C29AC25D-B56C-E949-B9BE-3068B082BF99}"/>
              </a:ext>
            </a:extLst>
          </p:cNvPr>
          <p:cNvSpPr>
            <a:spLocks noGrp="1"/>
          </p:cNvSpPr>
          <p:nvPr>
            <p:ph type="pic" sz="quarter" idx="12"/>
          </p:nvPr>
        </p:nvSpPr>
        <p:spPr>
          <a:xfrm>
            <a:off x="1082573" y="1276476"/>
            <a:ext cx="5013427" cy="5013427"/>
          </a:xfrm>
          <a:prstGeom prst="ellipse">
            <a:avLst/>
          </a:prstGeom>
          <a:solidFill>
            <a:schemeClr val="bg1">
              <a:lumMod val="85000"/>
            </a:schemeClr>
          </a:solidFill>
        </p:spPr>
        <p:txBody>
          <a:bodyPr anchor="ctr"/>
          <a:lstStyle>
            <a:lvl1pPr marL="0" indent="0" algn="ctr">
              <a:buNone/>
              <a:defRPr b="0"/>
            </a:lvl1pPr>
          </a:lstStyle>
          <a:p>
            <a:endParaRPr lang="en-US"/>
          </a:p>
        </p:txBody>
      </p:sp>
    </p:spTree>
    <p:extLst>
      <p:ext uri="{BB962C8B-B14F-4D97-AF65-F5344CB8AC3E}">
        <p14:creationId xmlns:p14="http://schemas.microsoft.com/office/powerpoint/2010/main" val="1778868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all Semicircle Blue 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8E546660-2D10-11FE-E62E-DE6B9FAEE33E}"/>
              </a:ext>
            </a:extLst>
          </p:cNvPr>
          <p:cNvSpPr/>
          <p:nvPr userDrawn="1"/>
        </p:nvSpPr>
        <p:spPr>
          <a:xfrm>
            <a:off x="1" y="3653854"/>
            <a:ext cx="5797349" cy="3204147"/>
          </a:xfrm>
          <a:custGeom>
            <a:avLst/>
            <a:gdLst>
              <a:gd name="connsiteX0" fmla="*/ 1314078 w 5797349"/>
              <a:gd name="connsiteY0" fmla="*/ 0 h 3204147"/>
              <a:gd name="connsiteX1" fmla="*/ 5765297 w 5797349"/>
              <a:gd name="connsiteY1" fmla="*/ 3109420 h 3204147"/>
              <a:gd name="connsiteX2" fmla="*/ 5797349 w 5797349"/>
              <a:gd name="connsiteY2" fmla="*/ 3204147 h 3204147"/>
              <a:gd name="connsiteX3" fmla="*/ 0 w 5797349"/>
              <a:gd name="connsiteY3" fmla="*/ 3204147 h 3204147"/>
              <a:gd name="connsiteX4" fmla="*/ 0 w 5797349"/>
              <a:gd name="connsiteY4" fmla="*/ 186044 h 3204147"/>
              <a:gd name="connsiteX5" fmla="*/ 129787 w 5797349"/>
              <a:gd name="connsiteY5" fmla="*/ 149189 h 3204147"/>
              <a:gd name="connsiteX6" fmla="*/ 1314078 w 5797349"/>
              <a:gd name="connsiteY6" fmla="*/ 0 h 320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349" h="3204147">
                <a:moveTo>
                  <a:pt x="1314078" y="0"/>
                </a:moveTo>
                <a:cubicBezTo>
                  <a:pt x="3358725" y="0"/>
                  <a:pt x="5100924" y="1294933"/>
                  <a:pt x="5765297" y="3109420"/>
                </a:cubicBezTo>
                <a:lnTo>
                  <a:pt x="5797349" y="3204147"/>
                </a:lnTo>
                <a:lnTo>
                  <a:pt x="0" y="3204147"/>
                </a:lnTo>
                <a:lnTo>
                  <a:pt x="0" y="186044"/>
                </a:lnTo>
                <a:lnTo>
                  <a:pt x="129787" y="149189"/>
                </a:lnTo>
                <a:cubicBezTo>
                  <a:pt x="508317" y="51798"/>
                  <a:pt x="905149" y="0"/>
                  <a:pt x="1314078" y="0"/>
                </a:cubicBezTo>
                <a:close/>
              </a:path>
            </a:pathLst>
          </a:custGeom>
          <a:solidFill>
            <a:srgbClr val="EBEEF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AC98C0AC-FD81-87A5-438A-0CB153DFB392}"/>
              </a:ext>
            </a:extLst>
          </p:cNvPr>
          <p:cNvSpPr>
            <a:spLocks noGrp="1"/>
          </p:cNvSpPr>
          <p:nvPr>
            <p:ph sz="quarter" idx="11"/>
          </p:nvPr>
        </p:nvSpPr>
        <p:spPr>
          <a:xfrm>
            <a:off x="708144" y="1276476"/>
            <a:ext cx="11001438"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275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Semicircle Blu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65A7A71-EA11-E2E7-F55D-0957FBB5298C}"/>
              </a:ext>
            </a:extLst>
          </p:cNvPr>
          <p:cNvSpPr/>
          <p:nvPr userDrawn="1"/>
        </p:nvSpPr>
        <p:spPr>
          <a:xfrm>
            <a:off x="1" y="3653854"/>
            <a:ext cx="5795287" cy="3198053"/>
          </a:xfrm>
          <a:custGeom>
            <a:avLst/>
            <a:gdLst>
              <a:gd name="connsiteX0" fmla="*/ 1314078 w 5795287"/>
              <a:gd name="connsiteY0" fmla="*/ 0 h 3198053"/>
              <a:gd name="connsiteX1" fmla="*/ 5765297 w 5795287"/>
              <a:gd name="connsiteY1" fmla="*/ 3109419 h 3198053"/>
              <a:gd name="connsiteX2" fmla="*/ 5795287 w 5795287"/>
              <a:gd name="connsiteY2" fmla="*/ 3198053 h 3198053"/>
              <a:gd name="connsiteX3" fmla="*/ 0 w 5795287"/>
              <a:gd name="connsiteY3" fmla="*/ 3198053 h 3198053"/>
              <a:gd name="connsiteX4" fmla="*/ 0 w 5795287"/>
              <a:gd name="connsiteY4" fmla="*/ 186045 h 3198053"/>
              <a:gd name="connsiteX5" fmla="*/ 129787 w 5795287"/>
              <a:gd name="connsiteY5" fmla="*/ 149189 h 3198053"/>
              <a:gd name="connsiteX6" fmla="*/ 1314078 w 5795287"/>
              <a:gd name="connsiteY6" fmla="*/ 0 h 319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5287" h="3198053">
                <a:moveTo>
                  <a:pt x="1314078" y="0"/>
                </a:moveTo>
                <a:cubicBezTo>
                  <a:pt x="3358725" y="0"/>
                  <a:pt x="5100924" y="1294933"/>
                  <a:pt x="5765297" y="3109419"/>
                </a:cubicBezTo>
                <a:lnTo>
                  <a:pt x="5795287" y="3198053"/>
                </a:lnTo>
                <a:lnTo>
                  <a:pt x="0" y="3198053"/>
                </a:lnTo>
                <a:lnTo>
                  <a:pt x="0" y="186045"/>
                </a:lnTo>
                <a:lnTo>
                  <a:pt x="129787" y="149189"/>
                </a:lnTo>
                <a:cubicBezTo>
                  <a:pt x="508317" y="51797"/>
                  <a:pt x="905149" y="0"/>
                  <a:pt x="1314078" y="0"/>
                </a:cubicBezTo>
                <a:close/>
              </a:path>
            </a:pathLst>
          </a:custGeom>
          <a:solidFill>
            <a:srgbClr val="EBEEF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13D3F626-FDE3-F21D-E34A-B2144D33FA2B}"/>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3" name="Content Placeholder 7">
            <a:extLst>
              <a:ext uri="{FF2B5EF4-FFF2-40B4-BE49-F238E27FC236}">
                <a16:creationId xmlns:a16="http://schemas.microsoft.com/office/drawing/2014/main" id="{0DE01E3C-6EB8-FEAB-1D01-B4E54C730F3F}"/>
              </a:ext>
            </a:extLst>
          </p:cNvPr>
          <p:cNvSpPr>
            <a:spLocks noGrp="1"/>
          </p:cNvSpPr>
          <p:nvPr>
            <p:ph sz="quarter" idx="11"/>
          </p:nvPr>
        </p:nvSpPr>
        <p:spPr>
          <a:xfrm>
            <a:off x="5797350" y="1276476"/>
            <a:ext cx="5912232"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9">
            <a:extLst>
              <a:ext uri="{FF2B5EF4-FFF2-40B4-BE49-F238E27FC236}">
                <a16:creationId xmlns:a16="http://schemas.microsoft.com/office/drawing/2014/main" id="{F2846D79-DA7A-9357-D140-AC62DD826196}"/>
              </a:ext>
            </a:extLst>
          </p:cNvPr>
          <p:cNvSpPr>
            <a:spLocks noGrp="1"/>
          </p:cNvSpPr>
          <p:nvPr>
            <p:ph type="pic" sz="quarter" idx="12"/>
          </p:nvPr>
        </p:nvSpPr>
        <p:spPr>
          <a:xfrm>
            <a:off x="1036524" y="1276476"/>
            <a:ext cx="4803181" cy="4803181"/>
          </a:xfrm>
          <a:prstGeom prst="ellipse">
            <a:avLst/>
          </a:prstGeom>
          <a:solidFill>
            <a:schemeClr val="bg1">
              <a:lumMod val="85000"/>
            </a:schemeClr>
          </a:solidFill>
        </p:spPr>
        <p:txBody>
          <a:bodyPr anchor="ctr"/>
          <a:lstStyle>
            <a:lvl1pPr marL="0" indent="0" algn="ctr">
              <a:buNone/>
              <a:defRPr b="0"/>
            </a:lvl1pPr>
          </a:lstStyle>
          <a:p>
            <a:endParaRPr lang="en-US"/>
          </a:p>
        </p:txBody>
      </p:sp>
    </p:spTree>
    <p:extLst>
      <p:ext uri="{BB962C8B-B14F-4D97-AF65-F5344CB8AC3E}">
        <p14:creationId xmlns:p14="http://schemas.microsoft.com/office/powerpoint/2010/main" val="3719751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Semicircle Blu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3DB9153-9210-B651-9C36-05BFB146C25B}"/>
              </a:ext>
            </a:extLst>
          </p:cNvPr>
          <p:cNvSpPr/>
          <p:nvPr userDrawn="1"/>
        </p:nvSpPr>
        <p:spPr>
          <a:xfrm>
            <a:off x="1" y="2604304"/>
            <a:ext cx="6058879" cy="4253696"/>
          </a:xfrm>
          <a:custGeom>
            <a:avLst/>
            <a:gdLst>
              <a:gd name="connsiteX0" fmla="*/ 1344649 w 6058879"/>
              <a:gd name="connsiteY0" fmla="*/ 0 h 4253696"/>
              <a:gd name="connsiteX1" fmla="*/ 6028814 w 6058879"/>
              <a:gd name="connsiteY1" fmla="*/ 4017099 h 4253696"/>
              <a:gd name="connsiteX2" fmla="*/ 6058879 w 6058879"/>
              <a:gd name="connsiteY2" fmla="*/ 4253696 h 4253696"/>
              <a:gd name="connsiteX3" fmla="*/ 0 w 6058879"/>
              <a:gd name="connsiteY3" fmla="*/ 4253696 h 4253696"/>
              <a:gd name="connsiteX4" fmla="*/ 0 w 6058879"/>
              <a:gd name="connsiteY4" fmla="*/ 194726 h 4253696"/>
              <a:gd name="connsiteX5" fmla="*/ 160358 w 6058879"/>
              <a:gd name="connsiteY5" fmla="*/ 149189 h 4253696"/>
              <a:gd name="connsiteX6" fmla="*/ 1344649 w 6058879"/>
              <a:gd name="connsiteY6" fmla="*/ 0 h 425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8879" h="4253696">
                <a:moveTo>
                  <a:pt x="1344649" y="0"/>
                </a:moveTo>
                <a:cubicBezTo>
                  <a:pt x="3716440" y="0"/>
                  <a:pt x="5681257" y="1742462"/>
                  <a:pt x="6028814" y="4017099"/>
                </a:cubicBezTo>
                <a:lnTo>
                  <a:pt x="6058879" y="4253696"/>
                </a:lnTo>
                <a:lnTo>
                  <a:pt x="0" y="4253696"/>
                </a:lnTo>
                <a:lnTo>
                  <a:pt x="0" y="194726"/>
                </a:lnTo>
                <a:lnTo>
                  <a:pt x="160358" y="149189"/>
                </a:lnTo>
                <a:cubicBezTo>
                  <a:pt x="538888" y="51798"/>
                  <a:pt x="935720" y="0"/>
                  <a:pt x="1344649" y="0"/>
                </a:cubicBezTo>
                <a:close/>
              </a:path>
            </a:pathLst>
          </a:custGeom>
          <a:solidFill>
            <a:srgbClr val="EBEEF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4" name="Content Placeholder 7">
            <a:extLst>
              <a:ext uri="{FF2B5EF4-FFF2-40B4-BE49-F238E27FC236}">
                <a16:creationId xmlns:a16="http://schemas.microsoft.com/office/drawing/2014/main" id="{D457BF0D-4906-B83B-5A5E-7CFCA2D020FB}"/>
              </a:ext>
            </a:extLst>
          </p:cNvPr>
          <p:cNvSpPr>
            <a:spLocks noGrp="1"/>
          </p:cNvSpPr>
          <p:nvPr>
            <p:ph sz="quarter" idx="11"/>
          </p:nvPr>
        </p:nvSpPr>
        <p:spPr>
          <a:xfrm>
            <a:off x="6262653" y="1276476"/>
            <a:ext cx="5446929"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9">
            <a:extLst>
              <a:ext uri="{FF2B5EF4-FFF2-40B4-BE49-F238E27FC236}">
                <a16:creationId xmlns:a16="http://schemas.microsoft.com/office/drawing/2014/main" id="{3DD587D2-440D-884F-A79E-E9C293D01A38}"/>
              </a:ext>
            </a:extLst>
          </p:cNvPr>
          <p:cNvSpPr>
            <a:spLocks noGrp="1"/>
          </p:cNvSpPr>
          <p:nvPr>
            <p:ph type="pic" sz="quarter" idx="12"/>
          </p:nvPr>
        </p:nvSpPr>
        <p:spPr>
          <a:xfrm>
            <a:off x="1036524" y="1276476"/>
            <a:ext cx="4803181" cy="4803181"/>
          </a:xfrm>
          <a:prstGeom prst="ellipse">
            <a:avLst/>
          </a:prstGeom>
          <a:solidFill>
            <a:schemeClr val="bg1">
              <a:lumMod val="85000"/>
            </a:schemeClr>
          </a:solidFill>
        </p:spPr>
        <p:txBody>
          <a:bodyPr anchor="ctr"/>
          <a:lstStyle>
            <a:lvl1pPr marL="0" indent="0" algn="ctr">
              <a:buNone/>
              <a:defRPr b="0"/>
            </a:lvl1pPr>
          </a:lstStyle>
          <a:p>
            <a:endParaRPr lang="en-US"/>
          </a:p>
        </p:txBody>
      </p:sp>
    </p:spTree>
    <p:extLst>
      <p:ext uri="{BB962C8B-B14F-4D97-AF65-F5344CB8AC3E}">
        <p14:creationId xmlns:p14="http://schemas.microsoft.com/office/powerpoint/2010/main" val="2919789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XL Semicircle Blu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CC9D6262-39BF-3509-220D-95C9B7132138}"/>
              </a:ext>
            </a:extLst>
          </p:cNvPr>
          <p:cNvSpPr/>
          <p:nvPr userDrawn="1"/>
        </p:nvSpPr>
        <p:spPr>
          <a:xfrm>
            <a:off x="1" y="1019786"/>
            <a:ext cx="6648611" cy="5838215"/>
          </a:xfrm>
          <a:custGeom>
            <a:avLst/>
            <a:gdLst>
              <a:gd name="connsiteX0" fmla="*/ 1953867 w 6648611"/>
              <a:gd name="connsiteY0" fmla="*/ 0 h 5838215"/>
              <a:gd name="connsiteX1" fmla="*/ 6648611 w 6648611"/>
              <a:gd name="connsiteY1" fmla="*/ 4614299 h 5838215"/>
              <a:gd name="connsiteX2" fmla="*/ 6500808 w 6648611"/>
              <a:gd name="connsiteY2" fmla="*/ 5767484 h 5838215"/>
              <a:gd name="connsiteX3" fmla="*/ 6480373 w 6648611"/>
              <a:gd name="connsiteY3" fmla="*/ 5838215 h 5838215"/>
              <a:gd name="connsiteX4" fmla="*/ 0 w 6648611"/>
              <a:gd name="connsiteY4" fmla="*/ 5838215 h 5838215"/>
              <a:gd name="connsiteX5" fmla="*/ 0 w 6648611"/>
              <a:gd name="connsiteY5" fmla="*/ 418806 h 5838215"/>
              <a:gd name="connsiteX6" fmla="*/ 126461 w 6648611"/>
              <a:gd name="connsiteY6" fmla="*/ 362614 h 5838215"/>
              <a:gd name="connsiteX7" fmla="*/ 1953867 w 6648611"/>
              <a:gd name="connsiteY7" fmla="*/ 0 h 583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48611" h="5838215">
                <a:moveTo>
                  <a:pt x="1953867" y="0"/>
                </a:moveTo>
                <a:cubicBezTo>
                  <a:pt x="4546703" y="0"/>
                  <a:pt x="6648611" y="2065892"/>
                  <a:pt x="6648611" y="4614299"/>
                </a:cubicBezTo>
                <a:cubicBezTo>
                  <a:pt x="6648611" y="5012488"/>
                  <a:pt x="6597295" y="5398896"/>
                  <a:pt x="6500808" y="5767484"/>
                </a:cubicBezTo>
                <a:lnTo>
                  <a:pt x="6480373" y="5838215"/>
                </a:lnTo>
                <a:lnTo>
                  <a:pt x="0" y="5838215"/>
                </a:lnTo>
                <a:lnTo>
                  <a:pt x="0" y="418806"/>
                </a:lnTo>
                <a:lnTo>
                  <a:pt x="126461" y="362614"/>
                </a:lnTo>
                <a:cubicBezTo>
                  <a:pt x="688132" y="129118"/>
                  <a:pt x="1305658" y="0"/>
                  <a:pt x="1953867" y="0"/>
                </a:cubicBezTo>
                <a:close/>
              </a:path>
            </a:pathLst>
          </a:custGeom>
          <a:solidFill>
            <a:srgbClr val="EBEEF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1FC7AEB0-9FB5-F9A9-0402-F980A5A86F9E}"/>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8BAB755A-69D3-4AF3-33A3-C61ACFEE534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978A6B61-26F9-A7EE-7075-2E3C48AEC1A0}"/>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5" name="Content Placeholder 7">
            <a:extLst>
              <a:ext uri="{FF2B5EF4-FFF2-40B4-BE49-F238E27FC236}">
                <a16:creationId xmlns:a16="http://schemas.microsoft.com/office/drawing/2014/main" id="{1F695A16-6784-64C2-6069-4F790D8C2C16}"/>
              </a:ext>
            </a:extLst>
          </p:cNvPr>
          <p:cNvSpPr>
            <a:spLocks noGrp="1"/>
          </p:cNvSpPr>
          <p:nvPr>
            <p:ph sz="quarter" idx="11"/>
          </p:nvPr>
        </p:nvSpPr>
        <p:spPr>
          <a:xfrm>
            <a:off x="7163896" y="1276476"/>
            <a:ext cx="4545686" cy="5045383"/>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F5C0311A-8AD4-45EA-6A27-B2232C679384}"/>
              </a:ext>
            </a:extLst>
          </p:cNvPr>
          <p:cNvSpPr>
            <a:spLocks noGrp="1"/>
          </p:cNvSpPr>
          <p:nvPr>
            <p:ph type="pic" sz="quarter" idx="12"/>
          </p:nvPr>
        </p:nvSpPr>
        <p:spPr>
          <a:xfrm>
            <a:off x="1082573" y="1276476"/>
            <a:ext cx="5013427" cy="5013427"/>
          </a:xfrm>
          <a:prstGeom prst="ellipse">
            <a:avLst/>
          </a:prstGeom>
          <a:solidFill>
            <a:schemeClr val="bg1">
              <a:lumMod val="85000"/>
            </a:schemeClr>
          </a:solidFill>
        </p:spPr>
        <p:txBody>
          <a:bodyPr anchor="ctr"/>
          <a:lstStyle>
            <a:lvl1pPr marL="0" indent="0" algn="ctr">
              <a:buNone/>
              <a:defRPr b="0"/>
            </a:lvl1pPr>
          </a:lstStyle>
          <a:p>
            <a:endParaRPr lang="en-US"/>
          </a:p>
        </p:txBody>
      </p:sp>
    </p:spTree>
    <p:extLst>
      <p:ext uri="{BB962C8B-B14F-4D97-AF65-F5344CB8AC3E}">
        <p14:creationId xmlns:p14="http://schemas.microsoft.com/office/powerpoint/2010/main" val="2306361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Medium Blue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85D4-0BFE-93E7-A3F4-7FB3E9421AFD}"/>
              </a:ext>
            </a:extLst>
          </p:cNvPr>
          <p:cNvSpPr/>
          <p:nvPr userDrawn="1"/>
        </p:nvSpPr>
        <p:spPr>
          <a:xfrm>
            <a:off x="0" y="3207895"/>
            <a:ext cx="12192000" cy="3650105"/>
          </a:xfrm>
          <a:prstGeom prst="rect">
            <a:avLst/>
          </a:prstGeom>
          <a:solidFill>
            <a:srgbClr val="3C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4" name="Graphic 3">
            <a:extLst>
              <a:ext uri="{FF2B5EF4-FFF2-40B4-BE49-F238E27FC236}">
                <a16:creationId xmlns:a16="http://schemas.microsoft.com/office/drawing/2014/main" id="{F8DF370B-B41D-86CA-F0CF-707070D38C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3" name="Title 6">
            <a:extLst>
              <a:ext uri="{FF2B5EF4-FFF2-40B4-BE49-F238E27FC236}">
                <a16:creationId xmlns:a16="http://schemas.microsoft.com/office/drawing/2014/main" id="{F13964F6-6255-F421-7E62-EE17E9DAA6C3}"/>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39867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Dark Blue Bot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85D4-0BFE-93E7-A3F4-7FB3E9421AFD}"/>
              </a:ext>
            </a:extLst>
          </p:cNvPr>
          <p:cNvSpPr/>
          <p:nvPr userDrawn="1"/>
        </p:nvSpPr>
        <p:spPr>
          <a:xfrm>
            <a:off x="0" y="3207895"/>
            <a:ext cx="12192000" cy="3650105"/>
          </a:xfrm>
          <a:prstGeom prst="rect">
            <a:avLst/>
          </a:prstGeom>
          <a:solidFill>
            <a:srgbClr val="122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4" name="Graphic 3">
            <a:extLst>
              <a:ext uri="{FF2B5EF4-FFF2-40B4-BE49-F238E27FC236}">
                <a16:creationId xmlns:a16="http://schemas.microsoft.com/office/drawing/2014/main" id="{F8DF370B-B41D-86CA-F0CF-707070D38C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3" name="Title 6">
            <a:extLst>
              <a:ext uri="{FF2B5EF4-FFF2-40B4-BE49-F238E27FC236}">
                <a16:creationId xmlns:a16="http://schemas.microsoft.com/office/drawing/2014/main" id="{613EF01E-9807-E1FB-FF07-E2BA3E4B64F3}"/>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544933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85D4-0BFE-93E7-A3F4-7FB3E9421AFD}"/>
              </a:ext>
            </a:extLst>
          </p:cNvPr>
          <p:cNvSpPr/>
          <p:nvPr userDrawn="1"/>
        </p:nvSpPr>
        <p:spPr>
          <a:xfrm>
            <a:off x="0" y="3207895"/>
            <a:ext cx="12192000" cy="3650105"/>
          </a:xfrm>
          <a:prstGeom prst="rect">
            <a:avLst/>
          </a:prstGeom>
          <a:solidFill>
            <a:srgbClr val="1482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4" name="Graphic 3">
            <a:extLst>
              <a:ext uri="{FF2B5EF4-FFF2-40B4-BE49-F238E27FC236}">
                <a16:creationId xmlns:a16="http://schemas.microsoft.com/office/drawing/2014/main" id="{F8DF370B-B41D-86CA-F0CF-707070D38C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3" name="Title 6">
            <a:extLst>
              <a:ext uri="{FF2B5EF4-FFF2-40B4-BE49-F238E27FC236}">
                <a16:creationId xmlns:a16="http://schemas.microsoft.com/office/drawing/2014/main" id="{E9254C4D-298D-5C56-0230-8D0CD862A844}"/>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42886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D8872C-6A0D-F716-964D-7C50B7ACB3C6}"/>
              </a:ext>
            </a:extLst>
          </p:cNvPr>
          <p:cNvSpPr/>
          <p:nvPr userDrawn="1"/>
        </p:nvSpPr>
        <p:spPr>
          <a:xfrm>
            <a:off x="0" y="1472453"/>
            <a:ext cx="12191998" cy="5385547"/>
          </a:xfrm>
          <a:prstGeom prst="rect">
            <a:avLst/>
          </a:prstGeom>
          <a:solidFill>
            <a:srgbClr val="3C5BAC">
              <a:alpha val="101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4000">
              <a:latin typeface="Poppins" pitchFamily="2" charset="77"/>
              <a:cs typeface="Poppins" pitchFamily="2" charset="77"/>
            </a:endParaRPr>
          </a:p>
        </p:txBody>
      </p:sp>
      <p:pic>
        <p:nvPicPr>
          <p:cNvPr id="7" name="Graphic 6">
            <a:extLst>
              <a:ext uri="{FF2B5EF4-FFF2-40B4-BE49-F238E27FC236}">
                <a16:creationId xmlns:a16="http://schemas.microsoft.com/office/drawing/2014/main" id="{E5C434B3-510D-5F61-F4C5-53B8FEB976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2" name="Title 6">
            <a:extLst>
              <a:ext uri="{FF2B5EF4-FFF2-40B4-BE49-F238E27FC236}">
                <a16:creationId xmlns:a16="http://schemas.microsoft.com/office/drawing/2014/main" id="{6C0BDD87-6759-B12A-3176-C8BE62BBC13A}"/>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
        <p:nvSpPr>
          <p:cNvPr id="3" name="Content Placeholder 7">
            <a:extLst>
              <a:ext uri="{FF2B5EF4-FFF2-40B4-BE49-F238E27FC236}">
                <a16:creationId xmlns:a16="http://schemas.microsoft.com/office/drawing/2014/main" id="{8C140EE4-534D-2F36-623D-978AA8FF5209}"/>
              </a:ext>
            </a:extLst>
          </p:cNvPr>
          <p:cNvSpPr>
            <a:spLocks noGrp="1"/>
          </p:cNvSpPr>
          <p:nvPr>
            <p:ph sz="quarter" idx="11"/>
          </p:nvPr>
        </p:nvSpPr>
        <p:spPr>
          <a:xfrm>
            <a:off x="480223" y="1829063"/>
            <a:ext cx="11229359" cy="1821959"/>
          </a:xfrm>
        </p:spPr>
        <p:txBody>
          <a:bodyPr>
            <a:normAutofit/>
          </a:bodyPr>
          <a:lstStyle>
            <a:lvl1pPr marL="0" indent="0">
              <a:buNone/>
              <a:defRPr sz="2000">
                <a:solidFill>
                  <a:schemeClr val="tx2"/>
                </a:solidFill>
                <a:latin typeface="Poppins" pitchFamily="2" charset="77"/>
                <a:cs typeface="Poppins" pitchFamily="2" charset="77"/>
              </a:defRPr>
            </a:lvl1pPr>
            <a:lvl2pPr>
              <a:defRPr sz="1800">
                <a:solidFill>
                  <a:schemeClr val="tx2"/>
                </a:solidFill>
                <a:latin typeface="Poppins" pitchFamily="2" charset="77"/>
                <a:cs typeface="Poppins" pitchFamily="2" charset="77"/>
              </a:defRPr>
            </a:lvl2pPr>
            <a:lvl3pPr>
              <a:defRPr sz="1600">
                <a:solidFill>
                  <a:schemeClr val="tx2"/>
                </a:solidFill>
                <a:latin typeface="Poppins" pitchFamily="2" charset="77"/>
                <a:cs typeface="Poppins" pitchFamily="2" charset="77"/>
              </a:defRPr>
            </a:lvl3pPr>
            <a:lvl4pPr>
              <a:defRPr sz="1400">
                <a:solidFill>
                  <a:schemeClr val="tx2"/>
                </a:solidFill>
                <a:latin typeface="Poppins" pitchFamily="2" charset="77"/>
                <a:cs typeface="Poppins" pitchFamily="2" charset="77"/>
              </a:defRPr>
            </a:lvl4pPr>
            <a:lvl5pPr>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149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Turquoise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FF17F-3315-FA9F-13B2-61D98FDAA681}"/>
              </a:ext>
            </a:extLst>
          </p:cNvPr>
          <p:cNvSpPr/>
          <p:nvPr userDrawn="1"/>
        </p:nvSpPr>
        <p:spPr>
          <a:xfrm>
            <a:off x="0" y="2870369"/>
            <a:ext cx="12192000" cy="3987632"/>
          </a:xfrm>
          <a:prstGeom prst="rect">
            <a:avLst/>
          </a:pr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pic>
        <p:nvPicPr>
          <p:cNvPr id="4" name="Graphic 3">
            <a:extLst>
              <a:ext uri="{FF2B5EF4-FFF2-40B4-BE49-F238E27FC236}">
                <a16:creationId xmlns:a16="http://schemas.microsoft.com/office/drawing/2014/main" id="{F8DF370B-B41D-86CA-F0CF-707070D38C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2" name="Title 6">
            <a:extLst>
              <a:ext uri="{FF2B5EF4-FFF2-40B4-BE49-F238E27FC236}">
                <a16:creationId xmlns:a16="http://schemas.microsoft.com/office/drawing/2014/main" id="{FB964396-D873-76AF-A651-3C8BB17569BF}"/>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24631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Blue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FF17F-3315-FA9F-13B2-61D98FDAA681}"/>
              </a:ext>
            </a:extLst>
          </p:cNvPr>
          <p:cNvSpPr/>
          <p:nvPr userDrawn="1"/>
        </p:nvSpPr>
        <p:spPr>
          <a:xfrm>
            <a:off x="0" y="2870369"/>
            <a:ext cx="12192000" cy="3987632"/>
          </a:xfrm>
          <a:prstGeom prst="rect">
            <a:avLst/>
          </a:prstGeom>
          <a:solidFill>
            <a:srgbClr val="EBEE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pic>
        <p:nvPicPr>
          <p:cNvPr id="4" name="Graphic 3">
            <a:extLst>
              <a:ext uri="{FF2B5EF4-FFF2-40B4-BE49-F238E27FC236}">
                <a16:creationId xmlns:a16="http://schemas.microsoft.com/office/drawing/2014/main" id="{F8DF370B-B41D-86CA-F0CF-707070D38C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2" name="Title 6">
            <a:extLst>
              <a:ext uri="{FF2B5EF4-FFF2-40B4-BE49-F238E27FC236}">
                <a16:creationId xmlns:a16="http://schemas.microsoft.com/office/drawing/2014/main" id="{1681A77E-C599-0ED2-0FEA-626FCFE7EE05}"/>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123597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Blue Botto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1FF17F-3315-FA9F-13B2-61D98FDAA681}"/>
              </a:ext>
            </a:extLst>
          </p:cNvPr>
          <p:cNvSpPr/>
          <p:nvPr userDrawn="1"/>
        </p:nvSpPr>
        <p:spPr>
          <a:xfrm>
            <a:off x="0" y="2870369"/>
            <a:ext cx="12192000" cy="3987632"/>
          </a:xfrm>
          <a:prstGeom prst="rect">
            <a:avLst/>
          </a:prstGeom>
          <a:solidFill>
            <a:srgbClr val="EBEE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5E13D8-741C-3093-B291-8CF2E11E8D52}"/>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9" name="Slide Number Placeholder 5">
            <a:extLst>
              <a:ext uri="{FF2B5EF4-FFF2-40B4-BE49-F238E27FC236}">
                <a16:creationId xmlns:a16="http://schemas.microsoft.com/office/drawing/2014/main" id="{3D6C59E5-A676-0549-3DAE-E228E826B286}"/>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pic>
        <p:nvPicPr>
          <p:cNvPr id="4" name="Graphic 3">
            <a:extLst>
              <a:ext uri="{FF2B5EF4-FFF2-40B4-BE49-F238E27FC236}">
                <a16:creationId xmlns:a16="http://schemas.microsoft.com/office/drawing/2014/main" id="{F8DF370B-B41D-86CA-F0CF-707070D38C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2" name="Title 6">
            <a:extLst>
              <a:ext uri="{FF2B5EF4-FFF2-40B4-BE49-F238E27FC236}">
                <a16:creationId xmlns:a16="http://schemas.microsoft.com/office/drawing/2014/main" id="{1681A77E-C599-0ED2-0FEA-626FCFE7EE05}"/>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123597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2D2984-5F82-9B49-7B04-C68D37AFBFDD}"/>
              </a:ext>
            </a:extLst>
          </p:cNvPr>
          <p:cNvSpPr/>
          <p:nvPr userDrawn="1"/>
        </p:nvSpPr>
        <p:spPr>
          <a:xfrm>
            <a:off x="0" y="6434153"/>
            <a:ext cx="12192000" cy="4238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A525ED2A-0201-EB80-792E-827DC6C0FDD2}"/>
              </a:ext>
            </a:extLst>
          </p:cNvPr>
          <p:cNvSpPr/>
          <p:nvPr userDrawn="1"/>
        </p:nvSpPr>
        <p:spPr>
          <a:xfrm>
            <a:off x="1" y="3653854"/>
            <a:ext cx="5797349" cy="3204147"/>
          </a:xfrm>
          <a:custGeom>
            <a:avLst/>
            <a:gdLst>
              <a:gd name="connsiteX0" fmla="*/ 1314078 w 5797349"/>
              <a:gd name="connsiteY0" fmla="*/ 0 h 3204147"/>
              <a:gd name="connsiteX1" fmla="*/ 5765297 w 5797349"/>
              <a:gd name="connsiteY1" fmla="*/ 3109420 h 3204147"/>
              <a:gd name="connsiteX2" fmla="*/ 5797349 w 5797349"/>
              <a:gd name="connsiteY2" fmla="*/ 3204147 h 3204147"/>
              <a:gd name="connsiteX3" fmla="*/ 0 w 5797349"/>
              <a:gd name="connsiteY3" fmla="*/ 3204147 h 3204147"/>
              <a:gd name="connsiteX4" fmla="*/ 0 w 5797349"/>
              <a:gd name="connsiteY4" fmla="*/ 186044 h 3204147"/>
              <a:gd name="connsiteX5" fmla="*/ 129787 w 5797349"/>
              <a:gd name="connsiteY5" fmla="*/ 149189 h 3204147"/>
              <a:gd name="connsiteX6" fmla="*/ 1314078 w 5797349"/>
              <a:gd name="connsiteY6" fmla="*/ 0 h 320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97349" h="3204147">
                <a:moveTo>
                  <a:pt x="1314078" y="0"/>
                </a:moveTo>
                <a:cubicBezTo>
                  <a:pt x="3358725" y="0"/>
                  <a:pt x="5100924" y="1294933"/>
                  <a:pt x="5765297" y="3109420"/>
                </a:cubicBezTo>
                <a:lnTo>
                  <a:pt x="5797349" y="3204147"/>
                </a:lnTo>
                <a:lnTo>
                  <a:pt x="0" y="3204147"/>
                </a:lnTo>
                <a:lnTo>
                  <a:pt x="0" y="186044"/>
                </a:lnTo>
                <a:lnTo>
                  <a:pt x="129787" y="149189"/>
                </a:lnTo>
                <a:cubicBezTo>
                  <a:pt x="508317" y="51798"/>
                  <a:pt x="905149" y="0"/>
                  <a:pt x="1314078" y="0"/>
                </a:cubicBez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Oval 3">
            <a:extLst>
              <a:ext uri="{FF2B5EF4-FFF2-40B4-BE49-F238E27FC236}">
                <a16:creationId xmlns:a16="http://schemas.microsoft.com/office/drawing/2014/main" id="{57902785-1D8E-BB09-6CA0-58B4F197BE8D}"/>
              </a:ext>
            </a:extLst>
          </p:cNvPr>
          <p:cNvSpPr/>
          <p:nvPr userDrawn="1"/>
        </p:nvSpPr>
        <p:spPr>
          <a:xfrm>
            <a:off x="1995138" y="342658"/>
            <a:ext cx="1383965" cy="1383965"/>
          </a:xfrm>
          <a:prstGeom prst="ellipse">
            <a:avLst/>
          </a:prstGeom>
          <a:solidFill>
            <a:srgbClr val="132C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061FB2A-C7E2-D6B3-EAE5-B69FA14F199D}"/>
              </a:ext>
            </a:extLst>
          </p:cNvPr>
          <p:cNvSpPr/>
          <p:nvPr userDrawn="1"/>
        </p:nvSpPr>
        <p:spPr>
          <a:xfrm>
            <a:off x="3734121" y="3775892"/>
            <a:ext cx="2557351" cy="2557351"/>
          </a:xfrm>
          <a:prstGeom prst="ellipse">
            <a:avLst/>
          </a:prstGeom>
          <a:solidFill>
            <a:srgbClr val="7600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eople at meeting">
            <a:extLst>
              <a:ext uri="{FF2B5EF4-FFF2-40B4-BE49-F238E27FC236}">
                <a16:creationId xmlns:a16="http://schemas.microsoft.com/office/drawing/2014/main" id="{8211ACE9-9DC4-D9D7-C74A-2A2A742608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644" r="16644"/>
          <a:stretch/>
        </p:blipFill>
        <p:spPr>
          <a:xfrm>
            <a:off x="2908668" y="348112"/>
            <a:ext cx="3673696" cy="3671227"/>
          </a:xfrm>
          <a:prstGeom prst="ellipse">
            <a:avLst/>
          </a:prstGeom>
          <a:ln w="254000">
            <a:solidFill>
              <a:schemeClr val="bg1"/>
            </a:solidFill>
          </a:ln>
        </p:spPr>
      </p:pic>
      <p:pic>
        <p:nvPicPr>
          <p:cNvPr id="8" name="Picture 7" descr="People sharing ultrasound photo">
            <a:extLst>
              <a:ext uri="{FF2B5EF4-FFF2-40B4-BE49-F238E27FC236}">
                <a16:creationId xmlns:a16="http://schemas.microsoft.com/office/drawing/2014/main" id="{6D41B1EC-F9DE-C8D1-339B-1D40D052E1F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6762" r="16762"/>
          <a:stretch/>
        </p:blipFill>
        <p:spPr>
          <a:xfrm>
            <a:off x="221831" y="1239039"/>
            <a:ext cx="2584550" cy="2593105"/>
          </a:xfrm>
          <a:prstGeom prst="ellipse">
            <a:avLst/>
          </a:prstGeom>
          <a:ln w="254000">
            <a:solidFill>
              <a:schemeClr val="bg1"/>
            </a:solidFill>
          </a:ln>
        </p:spPr>
      </p:pic>
      <p:pic>
        <p:nvPicPr>
          <p:cNvPr id="9" name="Picture 8" descr="Boy with baby">
            <a:extLst>
              <a:ext uri="{FF2B5EF4-FFF2-40B4-BE49-F238E27FC236}">
                <a16:creationId xmlns:a16="http://schemas.microsoft.com/office/drawing/2014/main" id="{DC62A6BD-4695-2B23-7291-1CAFD40D031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6777" r="16777"/>
          <a:stretch/>
        </p:blipFill>
        <p:spPr>
          <a:xfrm>
            <a:off x="6283542" y="631269"/>
            <a:ext cx="2153793" cy="2160921"/>
          </a:xfrm>
          <a:prstGeom prst="ellipse">
            <a:avLst/>
          </a:prstGeom>
          <a:ln w="254000">
            <a:solidFill>
              <a:schemeClr val="bg1"/>
            </a:solidFill>
          </a:ln>
        </p:spPr>
      </p:pic>
      <p:pic>
        <p:nvPicPr>
          <p:cNvPr id="10" name="Picture 9" descr="Father smiling with daughter">
            <a:extLst>
              <a:ext uri="{FF2B5EF4-FFF2-40B4-BE49-F238E27FC236}">
                <a16:creationId xmlns:a16="http://schemas.microsoft.com/office/drawing/2014/main" id="{43016ADB-3C46-BED4-EA52-685DB63F128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6662" r="16662"/>
          <a:stretch/>
        </p:blipFill>
        <p:spPr>
          <a:xfrm>
            <a:off x="1751750" y="3372225"/>
            <a:ext cx="2127294" cy="2113440"/>
          </a:xfrm>
          <a:prstGeom prst="ellipse">
            <a:avLst/>
          </a:prstGeom>
          <a:ln w="254000">
            <a:solidFill>
              <a:schemeClr val="bg1"/>
            </a:solidFill>
          </a:ln>
        </p:spPr>
      </p:pic>
      <p:pic>
        <p:nvPicPr>
          <p:cNvPr id="11" name="Graphic 10">
            <a:extLst>
              <a:ext uri="{FF2B5EF4-FFF2-40B4-BE49-F238E27FC236}">
                <a16:creationId xmlns:a16="http://schemas.microsoft.com/office/drawing/2014/main" id="{C489FBA3-6981-5448-38AF-84200EA7F95D}"/>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58872" y="5719386"/>
            <a:ext cx="2144609" cy="613857"/>
          </a:xfrm>
          <a:prstGeom prst="rect">
            <a:avLst/>
          </a:prstGeom>
        </p:spPr>
      </p:pic>
      <p:sp>
        <p:nvSpPr>
          <p:cNvPr id="12" name="Text Placeholder 15">
            <a:extLst>
              <a:ext uri="{FF2B5EF4-FFF2-40B4-BE49-F238E27FC236}">
                <a16:creationId xmlns:a16="http://schemas.microsoft.com/office/drawing/2014/main" id="{C8669887-F767-BEFD-DC96-32DD2445E3D6}"/>
              </a:ext>
            </a:extLst>
          </p:cNvPr>
          <p:cNvSpPr>
            <a:spLocks noGrp="1"/>
          </p:cNvSpPr>
          <p:nvPr>
            <p:ph type="body" sz="quarter" idx="10"/>
          </p:nvPr>
        </p:nvSpPr>
        <p:spPr>
          <a:xfrm>
            <a:off x="6345518" y="3197634"/>
            <a:ext cx="5374872" cy="1131888"/>
          </a:xfrm>
        </p:spPr>
        <p:txBody>
          <a:bodyPr/>
          <a:lstStyle>
            <a:lvl1pPr marL="0" indent="0" algn="r">
              <a:buNone/>
              <a:defRPr b="0" i="0">
                <a:solidFill>
                  <a:schemeClr val="tx2"/>
                </a:solidFill>
                <a:latin typeface="Poppins" pitchFamily="2" charset="77"/>
                <a:cs typeface="Poppins" pitchFamily="2" charset="77"/>
              </a:defRPr>
            </a:lvl1pPr>
            <a:lvl2pPr marL="457200" indent="0" algn="r">
              <a:buNone/>
              <a:defRPr b="0" i="0">
                <a:solidFill>
                  <a:schemeClr val="tx2"/>
                </a:solidFill>
                <a:latin typeface="Poppins" pitchFamily="2" charset="77"/>
                <a:cs typeface="Poppins" pitchFamily="2" charset="77"/>
              </a:defRPr>
            </a:lvl2pPr>
            <a:lvl3pPr marL="914400" indent="0" algn="r">
              <a:buNone/>
              <a:defRPr b="0" i="0">
                <a:solidFill>
                  <a:schemeClr val="tx2"/>
                </a:solidFill>
                <a:latin typeface="Poppins" pitchFamily="2" charset="77"/>
                <a:cs typeface="Poppins" pitchFamily="2" charset="77"/>
              </a:defRPr>
            </a:lvl3pPr>
            <a:lvl4pPr marL="1371600" indent="0" algn="r">
              <a:buNone/>
              <a:defRPr b="0" i="0">
                <a:solidFill>
                  <a:schemeClr val="tx2"/>
                </a:solidFill>
                <a:latin typeface="Poppins" pitchFamily="2" charset="77"/>
                <a:cs typeface="Poppins" pitchFamily="2" charset="77"/>
              </a:defRPr>
            </a:lvl4pPr>
            <a:lvl5pPr marL="1828800" indent="0" algn="r">
              <a:buNone/>
              <a:defRPr b="0" i="0">
                <a:solidFill>
                  <a:schemeClr val="tx2"/>
                </a:solidFill>
                <a:latin typeface="Poppins" pitchFamily="2" charset="77"/>
                <a:cs typeface="Poppins" pitchFamily="2" charset="77"/>
              </a:defRPr>
            </a:lvl5pPr>
          </a:lstStyle>
          <a:p>
            <a:pPr lvl="0"/>
            <a:r>
              <a:rPr lang="en-US"/>
              <a:t>Click to edit Master text styles</a:t>
            </a:r>
          </a:p>
        </p:txBody>
      </p:sp>
      <p:sp>
        <p:nvSpPr>
          <p:cNvPr id="13" name="Text Placeholder 15">
            <a:extLst>
              <a:ext uri="{FF2B5EF4-FFF2-40B4-BE49-F238E27FC236}">
                <a16:creationId xmlns:a16="http://schemas.microsoft.com/office/drawing/2014/main" id="{AA8BB212-76D7-3A40-F393-484FAD927469}"/>
              </a:ext>
            </a:extLst>
          </p:cNvPr>
          <p:cNvSpPr>
            <a:spLocks noGrp="1"/>
          </p:cNvSpPr>
          <p:nvPr>
            <p:ph type="body" sz="quarter" idx="11"/>
          </p:nvPr>
        </p:nvSpPr>
        <p:spPr>
          <a:xfrm>
            <a:off x="7815168" y="4400732"/>
            <a:ext cx="3905222" cy="615216"/>
          </a:xfrm>
        </p:spPr>
        <p:txBody>
          <a:bodyPr>
            <a:normAutofit/>
          </a:bodyPr>
          <a:lstStyle>
            <a:lvl1pPr marL="0" indent="0" algn="r">
              <a:buNone/>
              <a:defRPr sz="1800" b="0" i="0">
                <a:solidFill>
                  <a:schemeClr val="tx2"/>
                </a:solidFill>
                <a:latin typeface="Poppins" pitchFamily="2" charset="77"/>
                <a:cs typeface="Poppins" pitchFamily="2" charset="77"/>
              </a:defRPr>
            </a:lvl1pPr>
            <a:lvl2pPr marL="457200" indent="0" algn="r">
              <a:buNone/>
              <a:defRPr b="0" i="0">
                <a:solidFill>
                  <a:schemeClr val="tx2"/>
                </a:solidFill>
                <a:latin typeface="Poppins" pitchFamily="2" charset="77"/>
                <a:cs typeface="Poppins" pitchFamily="2" charset="77"/>
              </a:defRPr>
            </a:lvl2pPr>
            <a:lvl3pPr marL="914400" indent="0" algn="r">
              <a:buNone/>
              <a:defRPr b="0" i="0">
                <a:solidFill>
                  <a:schemeClr val="tx2"/>
                </a:solidFill>
                <a:latin typeface="Poppins" pitchFamily="2" charset="77"/>
                <a:cs typeface="Poppins" pitchFamily="2" charset="77"/>
              </a:defRPr>
            </a:lvl3pPr>
            <a:lvl4pPr marL="1371600" indent="0" algn="r">
              <a:buNone/>
              <a:defRPr b="0" i="0">
                <a:solidFill>
                  <a:schemeClr val="tx2"/>
                </a:solidFill>
                <a:latin typeface="Poppins" pitchFamily="2" charset="77"/>
                <a:cs typeface="Poppins" pitchFamily="2" charset="77"/>
              </a:defRPr>
            </a:lvl4pPr>
            <a:lvl5pPr marL="1828800" indent="0" algn="r">
              <a:buNone/>
              <a:defRPr b="0" i="0">
                <a:solidFill>
                  <a:schemeClr val="tx2"/>
                </a:solidFill>
                <a:latin typeface="Poppins" pitchFamily="2" charset="77"/>
                <a:cs typeface="Poppins" pitchFamily="2" charset="77"/>
              </a:defRPr>
            </a:lvl5pPr>
          </a:lstStyle>
          <a:p>
            <a:pPr lvl="0"/>
            <a:r>
              <a:rPr lang="en-US"/>
              <a:t>Click to edit Master text styles</a:t>
            </a:r>
          </a:p>
        </p:txBody>
      </p:sp>
      <p:sp>
        <p:nvSpPr>
          <p:cNvPr id="14" name="Text Placeholder 15">
            <a:extLst>
              <a:ext uri="{FF2B5EF4-FFF2-40B4-BE49-F238E27FC236}">
                <a16:creationId xmlns:a16="http://schemas.microsoft.com/office/drawing/2014/main" id="{1A7E06DC-620E-0F15-7823-E144CAEEDFD2}"/>
              </a:ext>
            </a:extLst>
          </p:cNvPr>
          <p:cNvSpPr>
            <a:spLocks noGrp="1"/>
          </p:cNvSpPr>
          <p:nvPr>
            <p:ph type="body" sz="quarter" idx="12" hasCustomPrompt="1"/>
          </p:nvPr>
        </p:nvSpPr>
        <p:spPr>
          <a:xfrm>
            <a:off x="8905071" y="5093015"/>
            <a:ext cx="2815319" cy="615216"/>
          </a:xfrm>
        </p:spPr>
        <p:txBody>
          <a:bodyPr>
            <a:normAutofit/>
          </a:bodyPr>
          <a:lstStyle>
            <a:lvl1pPr marL="0" indent="0" algn="r">
              <a:buNone/>
              <a:defRPr sz="1400" b="0" i="0">
                <a:solidFill>
                  <a:schemeClr val="tx2"/>
                </a:solidFill>
                <a:latin typeface="Poppins" pitchFamily="2" charset="77"/>
                <a:cs typeface="Poppins" pitchFamily="2" charset="77"/>
              </a:defRPr>
            </a:lvl1pPr>
            <a:lvl2pPr marL="457200" indent="0" algn="r">
              <a:buNone/>
              <a:defRPr b="0" i="0">
                <a:solidFill>
                  <a:schemeClr val="tx2"/>
                </a:solidFill>
                <a:latin typeface="Poppins" pitchFamily="2" charset="77"/>
                <a:cs typeface="Poppins" pitchFamily="2" charset="77"/>
              </a:defRPr>
            </a:lvl2pPr>
            <a:lvl3pPr marL="914400" indent="0" algn="r">
              <a:buNone/>
              <a:defRPr b="0" i="0">
                <a:solidFill>
                  <a:schemeClr val="tx2"/>
                </a:solidFill>
                <a:latin typeface="Poppins" pitchFamily="2" charset="77"/>
                <a:cs typeface="Poppins" pitchFamily="2" charset="77"/>
              </a:defRPr>
            </a:lvl3pPr>
            <a:lvl4pPr marL="1371600" indent="0" algn="r">
              <a:buNone/>
              <a:defRPr b="0" i="0">
                <a:solidFill>
                  <a:schemeClr val="tx2"/>
                </a:solidFill>
                <a:latin typeface="Poppins" pitchFamily="2" charset="77"/>
                <a:cs typeface="Poppins" pitchFamily="2" charset="77"/>
              </a:defRPr>
            </a:lvl4pPr>
            <a:lvl5pPr marL="1828800" indent="0" algn="r">
              <a:buNone/>
              <a:defRPr b="0" i="0">
                <a:solidFill>
                  <a:schemeClr val="tx2"/>
                </a:solidFill>
                <a:latin typeface="Poppins" pitchFamily="2" charset="77"/>
                <a:cs typeface="Poppins" pitchFamily="2" charset="77"/>
              </a:defRPr>
            </a:lvl5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[Month], [Year]</a:t>
            </a:r>
            <a:endParaRPr lang="en-US" sz="1800">
              <a:solidFill>
                <a:srgbClr val="142D5B"/>
              </a:solidFill>
              <a:latin typeface="Poppins" pitchFamily="2" charset="77"/>
              <a:cs typeface="Poppins" pitchFamily="2" charset="77"/>
            </a:endParaRPr>
          </a:p>
        </p:txBody>
      </p:sp>
      <p:sp>
        <p:nvSpPr>
          <p:cNvPr id="17" name="Text Placeholder 16">
            <a:extLst>
              <a:ext uri="{FF2B5EF4-FFF2-40B4-BE49-F238E27FC236}">
                <a16:creationId xmlns:a16="http://schemas.microsoft.com/office/drawing/2014/main" id="{3983587E-E5EB-B1D1-2D4B-6620A89E9B81}"/>
              </a:ext>
            </a:extLst>
          </p:cNvPr>
          <p:cNvSpPr>
            <a:spLocks noGrp="1"/>
          </p:cNvSpPr>
          <p:nvPr>
            <p:ph type="body" sz="quarter" idx="13"/>
          </p:nvPr>
        </p:nvSpPr>
        <p:spPr>
          <a:xfrm>
            <a:off x="3928586" y="4300968"/>
            <a:ext cx="2310535" cy="1889520"/>
          </a:xfrm>
        </p:spPr>
        <p:txBody>
          <a:bodyPr anchor="ctr" anchorCtr="0">
            <a:noAutofit/>
          </a:bodyPr>
          <a:lstStyle>
            <a:lvl1pPr marL="0" indent="0" algn="ctr">
              <a:buNone/>
              <a:defRPr sz="1600">
                <a:solidFill>
                  <a:schemeClr val="bg1"/>
                </a:solidFill>
                <a:latin typeface="Poppins" pitchFamily="2" charset="77"/>
                <a:cs typeface="Poppins" pitchFamily="2" charset="77"/>
              </a:defRPr>
            </a:lvl1pPr>
            <a:lvl2pPr marL="457200" indent="0">
              <a:buNone/>
              <a:defRPr sz="1600">
                <a:solidFill>
                  <a:schemeClr val="bg1"/>
                </a:solidFill>
                <a:latin typeface="Poppins" pitchFamily="2" charset="77"/>
                <a:cs typeface="Poppins" pitchFamily="2" charset="77"/>
              </a:defRPr>
            </a:lvl2pPr>
            <a:lvl3pPr marL="914400" indent="0">
              <a:buNone/>
              <a:defRPr sz="1600">
                <a:solidFill>
                  <a:schemeClr val="bg1"/>
                </a:solidFill>
                <a:latin typeface="Poppins" pitchFamily="2" charset="77"/>
                <a:cs typeface="Poppins" pitchFamily="2" charset="77"/>
              </a:defRPr>
            </a:lvl3pPr>
            <a:lvl4pPr marL="1371600" indent="0">
              <a:buNone/>
              <a:defRPr sz="1600">
                <a:solidFill>
                  <a:schemeClr val="bg1"/>
                </a:solidFill>
                <a:latin typeface="Poppins" pitchFamily="2" charset="77"/>
                <a:cs typeface="Poppins" pitchFamily="2" charset="77"/>
              </a:defRPr>
            </a:lvl4pPr>
            <a:lvl5pPr marL="1828800" indent="0">
              <a:buNone/>
              <a:defRPr sz="1600">
                <a:solidFill>
                  <a:schemeClr val="bg1"/>
                </a:solidFill>
                <a:latin typeface="Poppins" pitchFamily="2" charset="77"/>
                <a:cs typeface="Poppins" pitchFamily="2" charset="77"/>
              </a:defRPr>
            </a:lvl5pPr>
          </a:lstStyle>
          <a:p>
            <a:pPr lvl="0"/>
            <a:r>
              <a:rPr lang="en-US"/>
              <a:t>Click to edit Master text styles</a:t>
            </a:r>
          </a:p>
        </p:txBody>
      </p:sp>
    </p:spTree>
    <p:extLst>
      <p:ext uri="{BB962C8B-B14F-4D97-AF65-F5344CB8AC3E}">
        <p14:creationId xmlns:p14="http://schemas.microsoft.com/office/powerpoint/2010/main" val="1646116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5FAA29-AAE9-A253-50FF-7D29949A81BF}"/>
              </a:ext>
            </a:extLst>
          </p:cNvPr>
          <p:cNvSpPr>
            <a:spLocks noGrp="1"/>
          </p:cNvSpPr>
          <p:nvPr>
            <p:ph type="pic" sz="quarter" idx="10"/>
          </p:nvPr>
        </p:nvSpPr>
        <p:spPr>
          <a:xfrm>
            <a:off x="6854562" y="0"/>
            <a:ext cx="5337438" cy="6858000"/>
          </a:xfrm>
          <a:solidFill>
            <a:schemeClr val="bg1">
              <a:lumMod val="95000"/>
            </a:schemeClr>
          </a:solidFill>
        </p:spPr>
        <p:txBody>
          <a:bodyPr anchor="ctr"/>
          <a:lstStyle>
            <a:lvl1pPr marL="0" indent="0" algn="ctr">
              <a:buNone/>
              <a:defRPr/>
            </a:lvl1pPr>
          </a:lstStyle>
          <a:p>
            <a:endParaRPr lang="en-US"/>
          </a:p>
        </p:txBody>
      </p:sp>
      <p:sp>
        <p:nvSpPr>
          <p:cNvPr id="2" name="Freeform 5">
            <a:extLst>
              <a:ext uri="{FF2B5EF4-FFF2-40B4-BE49-F238E27FC236}">
                <a16:creationId xmlns:a16="http://schemas.microsoft.com/office/drawing/2014/main" id="{0D542CD2-F311-64E4-3F01-5C99438A3F2D}"/>
              </a:ext>
            </a:extLst>
          </p:cNvPr>
          <p:cNvSpPr/>
          <p:nvPr userDrawn="1"/>
        </p:nvSpPr>
        <p:spPr>
          <a:xfrm>
            <a:off x="0" y="-1849"/>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5" name="Title 6">
            <a:extLst>
              <a:ext uri="{FF2B5EF4-FFF2-40B4-BE49-F238E27FC236}">
                <a16:creationId xmlns:a16="http://schemas.microsoft.com/office/drawing/2014/main" id="{9EA7955D-59E2-9E9B-0B63-0C1F4D3C9E7F}"/>
              </a:ext>
            </a:extLst>
          </p:cNvPr>
          <p:cNvSpPr>
            <a:spLocks noGrp="1"/>
          </p:cNvSpPr>
          <p:nvPr>
            <p:ph type="title"/>
          </p:nvPr>
        </p:nvSpPr>
        <p:spPr>
          <a:xfrm>
            <a:off x="480223" y="421618"/>
            <a:ext cx="7240614" cy="688725"/>
          </a:xfrm>
        </p:spPr>
        <p:txBody>
          <a:bodyPr>
            <a:normAutofit/>
          </a:bodyPr>
          <a:lstStyle>
            <a:lvl1pPr algn="l">
              <a:defRPr sz="3600">
                <a:solidFill>
                  <a:schemeClr val="tx2"/>
                </a:solidFill>
                <a:latin typeface="Poppins" pitchFamily="2" charset="77"/>
                <a:cs typeface="Poppins" pitchFamily="2" charset="77"/>
              </a:defRPr>
            </a:lvl1pPr>
          </a:lstStyle>
          <a:p>
            <a:r>
              <a:rPr lang="en-US"/>
              <a:t>Click to edit Master title style</a:t>
            </a:r>
          </a:p>
        </p:txBody>
      </p:sp>
      <p:sp>
        <p:nvSpPr>
          <p:cNvPr id="6" name="Content Placeholder 7">
            <a:extLst>
              <a:ext uri="{FF2B5EF4-FFF2-40B4-BE49-F238E27FC236}">
                <a16:creationId xmlns:a16="http://schemas.microsoft.com/office/drawing/2014/main" id="{2DF2A0F2-A740-C13E-B1B3-D0D86589D5EB}"/>
              </a:ext>
            </a:extLst>
          </p:cNvPr>
          <p:cNvSpPr>
            <a:spLocks noGrp="1"/>
          </p:cNvSpPr>
          <p:nvPr>
            <p:ph sz="quarter" idx="11"/>
          </p:nvPr>
        </p:nvSpPr>
        <p:spPr>
          <a:xfrm>
            <a:off x="480223" y="1276476"/>
            <a:ext cx="6779975" cy="5159906"/>
          </a:xfrm>
        </p:spPr>
        <p:txBody>
          <a:bodyPr>
            <a:normAutofit/>
          </a:bodyPr>
          <a:lstStyle>
            <a:lvl1pPr marL="0" indent="0" algn="l">
              <a:buNone/>
              <a:defRPr sz="2000">
                <a:solidFill>
                  <a:schemeClr val="tx2"/>
                </a:solidFill>
                <a:latin typeface="Poppins" pitchFamily="2" charset="77"/>
                <a:cs typeface="Poppins" pitchFamily="2" charset="77"/>
              </a:defRPr>
            </a:lvl1pPr>
            <a:lvl2pPr algn="l">
              <a:defRPr sz="1800">
                <a:solidFill>
                  <a:schemeClr val="tx2"/>
                </a:solidFill>
                <a:latin typeface="Poppins" pitchFamily="2" charset="77"/>
                <a:cs typeface="Poppins" pitchFamily="2" charset="77"/>
              </a:defRPr>
            </a:lvl2pPr>
            <a:lvl3pPr algn="l">
              <a:defRPr sz="1600">
                <a:solidFill>
                  <a:schemeClr val="tx2"/>
                </a:solidFill>
                <a:latin typeface="Poppins" pitchFamily="2" charset="77"/>
                <a:cs typeface="Poppins" pitchFamily="2" charset="77"/>
              </a:defRPr>
            </a:lvl3pPr>
            <a:lvl4pPr algn="l">
              <a:defRPr sz="1400">
                <a:solidFill>
                  <a:schemeClr val="tx2"/>
                </a:solidFill>
                <a:latin typeface="Poppins" pitchFamily="2" charset="77"/>
                <a:cs typeface="Poppins" pitchFamily="2" charset="77"/>
              </a:defRPr>
            </a:lvl4pPr>
            <a:lvl5pPr algn="l">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AD7CFFB-538C-8041-2A16-0C7950329168}"/>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F872ADA6-4189-1D59-5FB2-2DCBA5B832D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pic>
        <p:nvPicPr>
          <p:cNvPr id="9" name="Graphic 8">
            <a:extLst>
              <a:ext uri="{FF2B5EF4-FFF2-40B4-BE49-F238E27FC236}">
                <a16:creationId xmlns:a16="http://schemas.microsoft.com/office/drawing/2014/main" id="{388474D3-96F5-DD02-6CB5-455500A8FA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299544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5FAA29-AAE9-A253-50FF-7D29949A81BF}"/>
              </a:ext>
            </a:extLst>
          </p:cNvPr>
          <p:cNvSpPr>
            <a:spLocks noGrp="1"/>
          </p:cNvSpPr>
          <p:nvPr>
            <p:ph type="pic" sz="quarter" idx="10"/>
          </p:nvPr>
        </p:nvSpPr>
        <p:spPr>
          <a:xfrm>
            <a:off x="0" y="0"/>
            <a:ext cx="5337438" cy="6858000"/>
          </a:xfrm>
          <a:solidFill>
            <a:schemeClr val="bg1">
              <a:lumMod val="95000"/>
            </a:schemeClr>
          </a:solidFill>
        </p:spPr>
        <p:txBody>
          <a:bodyPr anchor="ctr"/>
          <a:lstStyle>
            <a:lvl1pPr marL="0" indent="0" algn="ctr">
              <a:buNone/>
              <a:defRPr/>
            </a:lvl1pPr>
          </a:lstStyle>
          <a:p>
            <a:endParaRPr lang="en-US"/>
          </a:p>
        </p:txBody>
      </p:sp>
      <p:sp>
        <p:nvSpPr>
          <p:cNvPr id="2" name="Freeform 5">
            <a:extLst>
              <a:ext uri="{FF2B5EF4-FFF2-40B4-BE49-F238E27FC236}">
                <a16:creationId xmlns:a16="http://schemas.microsoft.com/office/drawing/2014/main" id="{0D542CD2-F311-64E4-3F01-5C99438A3F2D}"/>
              </a:ext>
            </a:extLst>
          </p:cNvPr>
          <p:cNvSpPr/>
          <p:nvPr userDrawn="1"/>
        </p:nvSpPr>
        <p:spPr>
          <a:xfrm flipH="1">
            <a:off x="4100530" y="-1849"/>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5" name="Title 6">
            <a:extLst>
              <a:ext uri="{FF2B5EF4-FFF2-40B4-BE49-F238E27FC236}">
                <a16:creationId xmlns:a16="http://schemas.microsoft.com/office/drawing/2014/main" id="{9EA7955D-59E2-9E9B-0B63-0C1F4D3C9E7F}"/>
              </a:ext>
            </a:extLst>
          </p:cNvPr>
          <p:cNvSpPr>
            <a:spLocks noGrp="1"/>
          </p:cNvSpPr>
          <p:nvPr>
            <p:ph type="title"/>
          </p:nvPr>
        </p:nvSpPr>
        <p:spPr>
          <a:xfrm>
            <a:off x="4951386" y="421618"/>
            <a:ext cx="7240614" cy="688725"/>
          </a:xfrm>
        </p:spPr>
        <p:txBody>
          <a:bodyPr>
            <a:normAutofit/>
          </a:bodyPr>
          <a:lstStyle>
            <a:lvl1pPr algn="l">
              <a:defRPr sz="3600">
                <a:solidFill>
                  <a:schemeClr val="tx2"/>
                </a:solidFill>
                <a:latin typeface="Poppins" pitchFamily="2" charset="77"/>
                <a:cs typeface="Poppins" pitchFamily="2" charset="77"/>
              </a:defRPr>
            </a:lvl1pPr>
          </a:lstStyle>
          <a:p>
            <a:r>
              <a:rPr lang="en-US"/>
              <a:t>Click to edit Master title style</a:t>
            </a:r>
          </a:p>
        </p:txBody>
      </p:sp>
      <p:sp>
        <p:nvSpPr>
          <p:cNvPr id="6" name="Content Placeholder 7">
            <a:extLst>
              <a:ext uri="{FF2B5EF4-FFF2-40B4-BE49-F238E27FC236}">
                <a16:creationId xmlns:a16="http://schemas.microsoft.com/office/drawing/2014/main" id="{2DF2A0F2-A740-C13E-B1B3-D0D86589D5EB}"/>
              </a:ext>
            </a:extLst>
          </p:cNvPr>
          <p:cNvSpPr>
            <a:spLocks noGrp="1"/>
          </p:cNvSpPr>
          <p:nvPr>
            <p:ph sz="quarter" idx="11"/>
          </p:nvPr>
        </p:nvSpPr>
        <p:spPr>
          <a:xfrm>
            <a:off x="4951386" y="1276476"/>
            <a:ext cx="6779975" cy="5159906"/>
          </a:xfrm>
        </p:spPr>
        <p:txBody>
          <a:bodyPr>
            <a:normAutofit/>
          </a:bodyPr>
          <a:lstStyle>
            <a:lvl1pPr marL="0" indent="0" algn="l">
              <a:buNone/>
              <a:defRPr sz="2000">
                <a:solidFill>
                  <a:schemeClr val="tx2"/>
                </a:solidFill>
                <a:latin typeface="Poppins" pitchFamily="2" charset="77"/>
                <a:cs typeface="Poppins" pitchFamily="2" charset="77"/>
              </a:defRPr>
            </a:lvl1pPr>
            <a:lvl2pPr algn="l">
              <a:defRPr sz="1800">
                <a:solidFill>
                  <a:schemeClr val="tx2"/>
                </a:solidFill>
                <a:latin typeface="Poppins" pitchFamily="2" charset="77"/>
                <a:cs typeface="Poppins" pitchFamily="2" charset="77"/>
              </a:defRPr>
            </a:lvl2pPr>
            <a:lvl3pPr algn="l">
              <a:defRPr sz="1600">
                <a:solidFill>
                  <a:schemeClr val="tx2"/>
                </a:solidFill>
                <a:latin typeface="Poppins" pitchFamily="2" charset="77"/>
                <a:cs typeface="Poppins" pitchFamily="2" charset="77"/>
              </a:defRPr>
            </a:lvl3pPr>
            <a:lvl4pPr algn="l">
              <a:defRPr sz="1400">
                <a:solidFill>
                  <a:schemeClr val="tx2"/>
                </a:solidFill>
                <a:latin typeface="Poppins" pitchFamily="2" charset="77"/>
                <a:cs typeface="Poppins" pitchFamily="2" charset="77"/>
              </a:defRPr>
            </a:lvl4pPr>
            <a:lvl5pPr algn="l">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AD7CFFB-538C-8041-2A16-0C7950329168}"/>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F872ADA6-4189-1D59-5FB2-2DCBA5B832D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pic>
        <p:nvPicPr>
          <p:cNvPr id="9" name="Graphic 8">
            <a:extLst>
              <a:ext uri="{FF2B5EF4-FFF2-40B4-BE49-F238E27FC236}">
                <a16:creationId xmlns:a16="http://schemas.microsoft.com/office/drawing/2014/main" id="{388474D3-96F5-DD02-6CB5-455500A8FA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3841871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ll Left Box 4&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1" y="2"/>
            <a:ext cx="4876800" cy="6857998"/>
          </a:xfrm>
          <a:prstGeom prst="rect">
            <a:avLst/>
          </a:prstGeom>
          <a:solidFill>
            <a:srgbClr val="E0E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5242560" y="65316"/>
            <a:ext cx="6949440" cy="1156635"/>
          </a:xfrm>
        </p:spPr>
        <p:txBody>
          <a:bodyPr/>
          <a:lstStyle>
            <a:lvl1pPr algn="l">
              <a:defRPr/>
            </a:lvl1pPr>
          </a:lstStyle>
          <a:p>
            <a:r>
              <a:rPr lang="en-US"/>
              <a:t>Title: Poppins, 32pt, dark gray</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5242560" y="1470476"/>
            <a:ext cx="65836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95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Dark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8C00F3-40FD-BA62-4C0B-5A9233308786}"/>
              </a:ext>
            </a:extLst>
          </p:cNvPr>
          <p:cNvSpPr/>
          <p:nvPr userDrawn="1"/>
        </p:nvSpPr>
        <p:spPr>
          <a:xfrm>
            <a:off x="0" y="0"/>
            <a:ext cx="12192000" cy="6858000"/>
          </a:xfrm>
          <a:prstGeom prst="rect">
            <a:avLst/>
          </a:prstGeom>
          <a:solidFill>
            <a:schemeClr val="tx2">
              <a:alpha val="9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1">
            <a:extLst>
              <a:ext uri="{FF2B5EF4-FFF2-40B4-BE49-F238E27FC236}">
                <a16:creationId xmlns:a16="http://schemas.microsoft.com/office/drawing/2014/main" id="{335ED27F-CBF8-5563-099F-F136D4E53CD0}"/>
              </a:ext>
            </a:extLst>
          </p:cNvPr>
          <p:cNvSpPr>
            <a:spLocks noChangeArrowheads="1"/>
          </p:cNvSpPr>
          <p:nvPr userDrawn="1"/>
        </p:nvSpPr>
        <p:spPr bwMode="auto">
          <a:xfrm>
            <a:off x="4574268" y="0"/>
            <a:ext cx="7617731" cy="4844716"/>
          </a:xfrm>
          <a:custGeom>
            <a:avLst/>
            <a:gdLst>
              <a:gd name="T0" fmla="*/ 15590 w 16668"/>
              <a:gd name="T1" fmla="*/ 10599 h 10600"/>
              <a:gd name="T2" fmla="*/ 15590 w 16668"/>
              <a:gd name="T3" fmla="*/ 10599 h 10600"/>
              <a:gd name="T4" fmla="*/ 16667 w 16668"/>
              <a:gd name="T5" fmla="*/ 10558 h 10600"/>
              <a:gd name="T6" fmla="*/ 16667 w 16668"/>
              <a:gd name="T7" fmla="*/ 0 h 10600"/>
              <a:gd name="T8" fmla="*/ 0 w 16668"/>
              <a:gd name="T9" fmla="*/ 0 h 10600"/>
              <a:gd name="T10" fmla="*/ 15590 w 16668"/>
              <a:gd name="T11" fmla="*/ 10599 h 10600"/>
            </a:gdLst>
            <a:ahLst/>
            <a:cxnLst>
              <a:cxn ang="0">
                <a:pos x="T0" y="T1"/>
              </a:cxn>
              <a:cxn ang="0">
                <a:pos x="T2" y="T3"/>
              </a:cxn>
              <a:cxn ang="0">
                <a:pos x="T4" y="T5"/>
              </a:cxn>
              <a:cxn ang="0">
                <a:pos x="T6" y="T7"/>
              </a:cxn>
              <a:cxn ang="0">
                <a:pos x="T8" y="T9"/>
              </a:cxn>
              <a:cxn ang="0">
                <a:pos x="T10" y="T11"/>
              </a:cxn>
            </a:cxnLst>
            <a:rect l="0" t="0" r="r" b="b"/>
            <a:pathLst>
              <a:path w="16668" h="10600">
                <a:moveTo>
                  <a:pt x="15590" y="10599"/>
                </a:moveTo>
                <a:lnTo>
                  <a:pt x="15590" y="10599"/>
                </a:lnTo>
                <a:cubicBezTo>
                  <a:pt x="15941" y="10599"/>
                  <a:pt x="16313" y="10579"/>
                  <a:pt x="16667" y="10558"/>
                </a:cubicBezTo>
                <a:cubicBezTo>
                  <a:pt x="16667" y="0"/>
                  <a:pt x="16667" y="0"/>
                  <a:pt x="16667" y="0"/>
                </a:cubicBezTo>
                <a:cubicBezTo>
                  <a:pt x="0" y="0"/>
                  <a:pt x="0" y="0"/>
                  <a:pt x="0" y="0"/>
                </a:cubicBezTo>
                <a:cubicBezTo>
                  <a:pt x="2463" y="6210"/>
                  <a:pt x="8509" y="10599"/>
                  <a:pt x="15590" y="10599"/>
                </a:cubicBezTo>
              </a:path>
            </a:pathLst>
          </a:custGeom>
          <a:solidFill>
            <a:schemeClr val="tx2"/>
          </a:solidFill>
          <a:ln>
            <a:noFill/>
          </a:ln>
          <a:effectLst/>
        </p:spPr>
        <p:txBody>
          <a:bodyPr wrap="none" anchor="ctr"/>
          <a:lstStyle/>
          <a:p>
            <a:endParaRPr lang="en-US"/>
          </a:p>
        </p:txBody>
      </p:sp>
      <p:sp>
        <p:nvSpPr>
          <p:cNvPr id="8" name="Freeform 2">
            <a:extLst>
              <a:ext uri="{FF2B5EF4-FFF2-40B4-BE49-F238E27FC236}">
                <a16:creationId xmlns:a16="http://schemas.microsoft.com/office/drawing/2014/main" id="{E838259A-B11E-2012-4255-49878FE44168}"/>
              </a:ext>
            </a:extLst>
          </p:cNvPr>
          <p:cNvSpPr>
            <a:spLocks noChangeArrowheads="1"/>
          </p:cNvSpPr>
          <p:nvPr userDrawn="1"/>
        </p:nvSpPr>
        <p:spPr bwMode="auto">
          <a:xfrm>
            <a:off x="0" y="910724"/>
            <a:ext cx="7748337" cy="5947276"/>
          </a:xfrm>
          <a:custGeom>
            <a:avLst/>
            <a:gdLst>
              <a:gd name="T0" fmla="*/ 850 w 17206"/>
              <a:gd name="T1" fmla="*/ 0 h 13209"/>
              <a:gd name="T2" fmla="*/ 850 w 17206"/>
              <a:gd name="T3" fmla="*/ 0 h 13209"/>
              <a:gd name="T4" fmla="*/ 0 w 17206"/>
              <a:gd name="T5" fmla="*/ 20 h 13209"/>
              <a:gd name="T6" fmla="*/ 0 w 17206"/>
              <a:gd name="T7" fmla="*/ 13208 h 13209"/>
              <a:gd name="T8" fmla="*/ 17205 w 17206"/>
              <a:gd name="T9" fmla="*/ 13208 h 13209"/>
              <a:gd name="T10" fmla="*/ 850 w 17206"/>
              <a:gd name="T11" fmla="*/ 0 h 13209"/>
            </a:gdLst>
            <a:ahLst/>
            <a:cxnLst>
              <a:cxn ang="0">
                <a:pos x="T0" y="T1"/>
              </a:cxn>
              <a:cxn ang="0">
                <a:pos x="T2" y="T3"/>
              </a:cxn>
              <a:cxn ang="0">
                <a:pos x="T4" y="T5"/>
              </a:cxn>
              <a:cxn ang="0">
                <a:pos x="T6" y="T7"/>
              </a:cxn>
              <a:cxn ang="0">
                <a:pos x="T8" y="T9"/>
              </a:cxn>
              <a:cxn ang="0">
                <a:pos x="T10" y="T11"/>
              </a:cxn>
            </a:cxnLst>
            <a:rect l="0" t="0" r="r" b="b"/>
            <a:pathLst>
              <a:path w="17206" h="13209">
                <a:moveTo>
                  <a:pt x="850" y="0"/>
                </a:moveTo>
                <a:lnTo>
                  <a:pt x="850" y="0"/>
                </a:lnTo>
                <a:cubicBezTo>
                  <a:pt x="559" y="0"/>
                  <a:pt x="269" y="0"/>
                  <a:pt x="0" y="20"/>
                </a:cubicBezTo>
                <a:cubicBezTo>
                  <a:pt x="0" y="13208"/>
                  <a:pt x="0" y="13208"/>
                  <a:pt x="0" y="13208"/>
                </a:cubicBezTo>
                <a:cubicBezTo>
                  <a:pt x="17205" y="13208"/>
                  <a:pt x="17205" y="13208"/>
                  <a:pt x="17205" y="13208"/>
                </a:cubicBezTo>
                <a:cubicBezTo>
                  <a:pt x="15591" y="5652"/>
                  <a:pt x="8883" y="0"/>
                  <a:pt x="850" y="0"/>
                </a:cubicBezTo>
              </a:path>
            </a:pathLst>
          </a:custGeom>
          <a:solidFill>
            <a:schemeClr val="tx2"/>
          </a:solidFill>
          <a:ln>
            <a:noFill/>
          </a:ln>
          <a:effectLst/>
        </p:spPr>
        <p:txBody>
          <a:bodyPr wrap="none" anchor="ctr"/>
          <a:lstStyle/>
          <a:p>
            <a:endParaRPr lang="en-US"/>
          </a:p>
        </p:txBody>
      </p:sp>
      <p:sp>
        <p:nvSpPr>
          <p:cNvPr id="2" name="Title 1">
            <a:extLst>
              <a:ext uri="{FF2B5EF4-FFF2-40B4-BE49-F238E27FC236}">
                <a16:creationId xmlns:a16="http://schemas.microsoft.com/office/drawing/2014/main" id="{21B85E73-5CDF-6E16-9778-510C4D600AEB}"/>
              </a:ext>
            </a:extLst>
          </p:cNvPr>
          <p:cNvSpPr>
            <a:spLocks noGrp="1"/>
          </p:cNvSpPr>
          <p:nvPr>
            <p:ph type="title"/>
          </p:nvPr>
        </p:nvSpPr>
        <p:spPr>
          <a:xfrm>
            <a:off x="-1" y="2766218"/>
            <a:ext cx="12191999" cy="1325563"/>
          </a:xfrm>
        </p:spPr>
        <p:txBody>
          <a:bodyPr>
            <a:normAutofit/>
          </a:bodyPr>
          <a:lstStyle>
            <a:lvl1pPr algn="ctr">
              <a:defRPr sz="3600">
                <a:solidFill>
                  <a:schemeClr val="bg1"/>
                </a:solidFill>
                <a:latin typeface="Poppins" pitchFamily="2" charset="77"/>
                <a:cs typeface="Poppins"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635E61FD-74E1-3A86-62A3-66E2DABE3B5A}"/>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0" name="Slide Number Placeholder 5">
            <a:extLst>
              <a:ext uri="{FF2B5EF4-FFF2-40B4-BE49-F238E27FC236}">
                <a16:creationId xmlns:a16="http://schemas.microsoft.com/office/drawing/2014/main" id="{687F282C-6D82-7DA0-0C00-807161B4D25D}"/>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11" name="Graphic 10">
            <a:extLst>
              <a:ext uri="{FF2B5EF4-FFF2-40B4-BE49-F238E27FC236}">
                <a16:creationId xmlns:a16="http://schemas.microsoft.com/office/drawing/2014/main" id="{E8E8DFBF-4564-6940-8C5E-27F4DA088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3673054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Dark Turquoi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E35F72-6AD2-AF7C-A851-6C2B05C68B7E}"/>
              </a:ext>
            </a:extLst>
          </p:cNvPr>
          <p:cNvSpPr/>
          <p:nvPr userDrawn="1"/>
        </p:nvSpPr>
        <p:spPr>
          <a:xfrm>
            <a:off x="0" y="0"/>
            <a:ext cx="12192000" cy="6858000"/>
          </a:xfrm>
          <a:prstGeom prst="rect">
            <a:avLst/>
          </a:prstGeom>
          <a:solidFill>
            <a:schemeClr val="accent4">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1">
            <a:extLst>
              <a:ext uri="{FF2B5EF4-FFF2-40B4-BE49-F238E27FC236}">
                <a16:creationId xmlns:a16="http://schemas.microsoft.com/office/drawing/2014/main" id="{FE27DCC5-D653-CAC5-F6DF-DE612385C99D}"/>
              </a:ext>
            </a:extLst>
          </p:cNvPr>
          <p:cNvSpPr>
            <a:spLocks noChangeArrowheads="1"/>
          </p:cNvSpPr>
          <p:nvPr userDrawn="1"/>
        </p:nvSpPr>
        <p:spPr bwMode="auto">
          <a:xfrm>
            <a:off x="4574268" y="0"/>
            <a:ext cx="7617731" cy="4844716"/>
          </a:xfrm>
          <a:custGeom>
            <a:avLst/>
            <a:gdLst>
              <a:gd name="T0" fmla="*/ 15590 w 16668"/>
              <a:gd name="T1" fmla="*/ 10599 h 10600"/>
              <a:gd name="T2" fmla="*/ 15590 w 16668"/>
              <a:gd name="T3" fmla="*/ 10599 h 10600"/>
              <a:gd name="T4" fmla="*/ 16667 w 16668"/>
              <a:gd name="T5" fmla="*/ 10558 h 10600"/>
              <a:gd name="T6" fmla="*/ 16667 w 16668"/>
              <a:gd name="T7" fmla="*/ 0 h 10600"/>
              <a:gd name="T8" fmla="*/ 0 w 16668"/>
              <a:gd name="T9" fmla="*/ 0 h 10600"/>
              <a:gd name="T10" fmla="*/ 15590 w 16668"/>
              <a:gd name="T11" fmla="*/ 10599 h 10600"/>
            </a:gdLst>
            <a:ahLst/>
            <a:cxnLst>
              <a:cxn ang="0">
                <a:pos x="T0" y="T1"/>
              </a:cxn>
              <a:cxn ang="0">
                <a:pos x="T2" y="T3"/>
              </a:cxn>
              <a:cxn ang="0">
                <a:pos x="T4" y="T5"/>
              </a:cxn>
              <a:cxn ang="0">
                <a:pos x="T6" y="T7"/>
              </a:cxn>
              <a:cxn ang="0">
                <a:pos x="T8" y="T9"/>
              </a:cxn>
              <a:cxn ang="0">
                <a:pos x="T10" y="T11"/>
              </a:cxn>
            </a:cxnLst>
            <a:rect l="0" t="0" r="r" b="b"/>
            <a:pathLst>
              <a:path w="16668" h="10600">
                <a:moveTo>
                  <a:pt x="15590" y="10599"/>
                </a:moveTo>
                <a:lnTo>
                  <a:pt x="15590" y="10599"/>
                </a:lnTo>
                <a:cubicBezTo>
                  <a:pt x="15941" y="10599"/>
                  <a:pt x="16313" y="10579"/>
                  <a:pt x="16667" y="10558"/>
                </a:cubicBezTo>
                <a:cubicBezTo>
                  <a:pt x="16667" y="0"/>
                  <a:pt x="16667" y="0"/>
                  <a:pt x="16667" y="0"/>
                </a:cubicBezTo>
                <a:cubicBezTo>
                  <a:pt x="0" y="0"/>
                  <a:pt x="0" y="0"/>
                  <a:pt x="0" y="0"/>
                </a:cubicBezTo>
                <a:cubicBezTo>
                  <a:pt x="2463" y="6210"/>
                  <a:pt x="8509" y="10599"/>
                  <a:pt x="15590" y="10599"/>
                </a:cubicBezTo>
              </a:path>
            </a:pathLst>
          </a:custGeom>
          <a:solidFill>
            <a:schemeClr val="accent4"/>
          </a:solidFill>
          <a:ln>
            <a:noFill/>
          </a:ln>
          <a:effectLst/>
        </p:spPr>
        <p:txBody>
          <a:bodyPr wrap="none" anchor="ctr"/>
          <a:lstStyle/>
          <a:p>
            <a:endParaRPr lang="en-US"/>
          </a:p>
        </p:txBody>
      </p:sp>
      <p:sp>
        <p:nvSpPr>
          <p:cNvPr id="5" name="Freeform 2">
            <a:extLst>
              <a:ext uri="{FF2B5EF4-FFF2-40B4-BE49-F238E27FC236}">
                <a16:creationId xmlns:a16="http://schemas.microsoft.com/office/drawing/2014/main" id="{957C1550-7EA2-299B-0B90-91D34959EFEE}"/>
              </a:ext>
            </a:extLst>
          </p:cNvPr>
          <p:cNvSpPr>
            <a:spLocks noChangeArrowheads="1"/>
          </p:cNvSpPr>
          <p:nvPr userDrawn="1"/>
        </p:nvSpPr>
        <p:spPr bwMode="auto">
          <a:xfrm>
            <a:off x="0" y="910724"/>
            <a:ext cx="7748337" cy="5947276"/>
          </a:xfrm>
          <a:custGeom>
            <a:avLst/>
            <a:gdLst>
              <a:gd name="T0" fmla="*/ 850 w 17206"/>
              <a:gd name="T1" fmla="*/ 0 h 13209"/>
              <a:gd name="T2" fmla="*/ 850 w 17206"/>
              <a:gd name="T3" fmla="*/ 0 h 13209"/>
              <a:gd name="T4" fmla="*/ 0 w 17206"/>
              <a:gd name="T5" fmla="*/ 20 h 13209"/>
              <a:gd name="T6" fmla="*/ 0 w 17206"/>
              <a:gd name="T7" fmla="*/ 13208 h 13209"/>
              <a:gd name="T8" fmla="*/ 17205 w 17206"/>
              <a:gd name="T9" fmla="*/ 13208 h 13209"/>
              <a:gd name="T10" fmla="*/ 850 w 17206"/>
              <a:gd name="T11" fmla="*/ 0 h 13209"/>
            </a:gdLst>
            <a:ahLst/>
            <a:cxnLst>
              <a:cxn ang="0">
                <a:pos x="T0" y="T1"/>
              </a:cxn>
              <a:cxn ang="0">
                <a:pos x="T2" y="T3"/>
              </a:cxn>
              <a:cxn ang="0">
                <a:pos x="T4" y="T5"/>
              </a:cxn>
              <a:cxn ang="0">
                <a:pos x="T6" y="T7"/>
              </a:cxn>
              <a:cxn ang="0">
                <a:pos x="T8" y="T9"/>
              </a:cxn>
              <a:cxn ang="0">
                <a:pos x="T10" y="T11"/>
              </a:cxn>
            </a:cxnLst>
            <a:rect l="0" t="0" r="r" b="b"/>
            <a:pathLst>
              <a:path w="17206" h="13209">
                <a:moveTo>
                  <a:pt x="850" y="0"/>
                </a:moveTo>
                <a:lnTo>
                  <a:pt x="850" y="0"/>
                </a:lnTo>
                <a:cubicBezTo>
                  <a:pt x="559" y="0"/>
                  <a:pt x="269" y="0"/>
                  <a:pt x="0" y="20"/>
                </a:cubicBezTo>
                <a:cubicBezTo>
                  <a:pt x="0" y="13208"/>
                  <a:pt x="0" y="13208"/>
                  <a:pt x="0" y="13208"/>
                </a:cubicBezTo>
                <a:cubicBezTo>
                  <a:pt x="17205" y="13208"/>
                  <a:pt x="17205" y="13208"/>
                  <a:pt x="17205" y="13208"/>
                </a:cubicBezTo>
                <a:cubicBezTo>
                  <a:pt x="15591" y="5652"/>
                  <a:pt x="8883" y="0"/>
                  <a:pt x="850" y="0"/>
                </a:cubicBezTo>
              </a:path>
            </a:pathLst>
          </a:custGeom>
          <a:solidFill>
            <a:schemeClr val="accent4"/>
          </a:solidFill>
          <a:ln>
            <a:noFill/>
          </a:ln>
          <a:effectLst/>
        </p:spPr>
        <p:txBody>
          <a:bodyPr wrap="none" anchor="ctr"/>
          <a:lstStyle/>
          <a:p>
            <a:endParaRPr lang="en-US"/>
          </a:p>
        </p:txBody>
      </p:sp>
      <p:sp>
        <p:nvSpPr>
          <p:cNvPr id="2" name="Title 1">
            <a:extLst>
              <a:ext uri="{FF2B5EF4-FFF2-40B4-BE49-F238E27FC236}">
                <a16:creationId xmlns:a16="http://schemas.microsoft.com/office/drawing/2014/main" id="{21B85E73-5CDF-6E16-9778-510C4D600AEB}"/>
              </a:ext>
            </a:extLst>
          </p:cNvPr>
          <p:cNvSpPr>
            <a:spLocks noGrp="1"/>
          </p:cNvSpPr>
          <p:nvPr>
            <p:ph type="title"/>
          </p:nvPr>
        </p:nvSpPr>
        <p:spPr>
          <a:xfrm>
            <a:off x="-1" y="2766218"/>
            <a:ext cx="12191999" cy="1325563"/>
          </a:xfrm>
        </p:spPr>
        <p:txBody>
          <a:bodyPr>
            <a:normAutofit/>
          </a:bodyPr>
          <a:lstStyle>
            <a:lvl1pPr algn="ctr">
              <a:defRPr sz="3600">
                <a:solidFill>
                  <a:schemeClr val="bg1"/>
                </a:solidFill>
                <a:latin typeface="Poppins" pitchFamily="2" charset="77"/>
                <a:cs typeface="Poppins"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635E61FD-74E1-3A86-62A3-66E2DABE3B5A}"/>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0" name="Slide Number Placeholder 5">
            <a:extLst>
              <a:ext uri="{FF2B5EF4-FFF2-40B4-BE49-F238E27FC236}">
                <a16:creationId xmlns:a16="http://schemas.microsoft.com/office/drawing/2014/main" id="{687F282C-6D82-7DA0-0C00-807161B4D25D}"/>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11" name="Graphic 10">
            <a:extLst>
              <a:ext uri="{FF2B5EF4-FFF2-40B4-BE49-F238E27FC236}">
                <a16:creationId xmlns:a16="http://schemas.microsoft.com/office/drawing/2014/main" id="{E8E8DFBF-4564-6940-8C5E-27F4DA088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355561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1FB1B3-2CFE-6AC0-512E-8C432732C218}"/>
              </a:ext>
            </a:extLst>
          </p:cNvPr>
          <p:cNvSpPr/>
          <p:nvPr userDrawn="1"/>
        </p:nvSpPr>
        <p:spPr>
          <a:xfrm>
            <a:off x="0" y="0"/>
            <a:ext cx="12192000" cy="6858000"/>
          </a:xfrm>
          <a:prstGeom prst="rect">
            <a:avLst/>
          </a:prstGeom>
          <a:gradFill>
            <a:gsLst>
              <a:gs pos="15000">
                <a:schemeClr val="accent4">
                  <a:alpha val="0"/>
                </a:schemeClr>
              </a:gs>
              <a:gs pos="52000">
                <a:schemeClr val="accent4">
                  <a:alpha val="14505"/>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99CF575B-0C7F-35E3-A741-175639D14D95}"/>
              </a:ext>
            </a:extLst>
          </p:cNvPr>
          <p:cNvSpPr/>
          <p:nvPr userDrawn="1"/>
        </p:nvSpPr>
        <p:spPr>
          <a:xfrm rot="10800000" flipV="1">
            <a:off x="7339382" y="-6528"/>
            <a:ext cx="4924336" cy="6864528"/>
          </a:xfrm>
          <a:custGeom>
            <a:avLst/>
            <a:gdLst>
              <a:gd name="connsiteX0" fmla="*/ 0 w 4380261"/>
              <a:gd name="connsiteY0" fmla="*/ 0 h 4605068"/>
              <a:gd name="connsiteX1" fmla="*/ 3785286 w 4380261"/>
              <a:gd name="connsiteY1" fmla="*/ 0 h 4605068"/>
              <a:gd name="connsiteX2" fmla="*/ 3859879 w 4380261"/>
              <a:gd name="connsiteY2" fmla="*/ 164996 h 4605068"/>
              <a:gd name="connsiteX3" fmla="*/ 4380261 w 4380261"/>
              <a:gd name="connsiteY3" fmla="*/ 2742540 h 4605068"/>
              <a:gd name="connsiteX4" fmla="*/ 4171786 w 4380261"/>
              <a:gd name="connsiteY4" fmla="*/ 4397457 h 4605068"/>
              <a:gd name="connsiteX5" fmla="*/ 4112831 w 4380261"/>
              <a:gd name="connsiteY5" fmla="*/ 4605068 h 4605068"/>
              <a:gd name="connsiteX6" fmla="*/ 0 w 4380261"/>
              <a:gd name="connsiteY6" fmla="*/ 4605068 h 4605068"/>
              <a:gd name="connsiteX7" fmla="*/ 0 w 4380261"/>
              <a:gd name="connsiteY7" fmla="*/ 0 h 460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0261" h="4605068">
                <a:moveTo>
                  <a:pt x="0" y="0"/>
                </a:moveTo>
                <a:lnTo>
                  <a:pt x="3785286" y="0"/>
                </a:lnTo>
                <a:lnTo>
                  <a:pt x="3859879" y="164996"/>
                </a:lnTo>
                <a:cubicBezTo>
                  <a:pt x="4194966" y="957230"/>
                  <a:pt x="4380261" y="1828246"/>
                  <a:pt x="4380261" y="2742540"/>
                </a:cubicBezTo>
                <a:cubicBezTo>
                  <a:pt x="4380261" y="3313974"/>
                  <a:pt x="4307880" y="3868503"/>
                  <a:pt x="4171786" y="4397457"/>
                </a:cubicBezTo>
                <a:lnTo>
                  <a:pt x="4112831" y="4605068"/>
                </a:lnTo>
                <a:lnTo>
                  <a:pt x="0" y="4605068"/>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endParaRPr lang="en-US" sz="1200">
              <a:solidFill>
                <a:srgbClr val="000000"/>
              </a:solidFill>
              <a:ea typeface="Calibri"/>
              <a:cs typeface="Calibri"/>
            </a:endParaRPr>
          </a:p>
        </p:txBody>
      </p:sp>
      <p:pic>
        <p:nvPicPr>
          <p:cNvPr id="11" name="Picture 10">
            <a:extLst>
              <a:ext uri="{FF2B5EF4-FFF2-40B4-BE49-F238E27FC236}">
                <a16:creationId xmlns:a16="http://schemas.microsoft.com/office/drawing/2014/main" id="{757D452D-13A8-E8B6-BE2F-33D8EEB844D4}"/>
              </a:ext>
            </a:extLst>
          </p:cNvPr>
          <p:cNvPicPr>
            <a:picLocks noChangeAspect="1"/>
          </p:cNvPicPr>
          <p:nvPr userDrawn="1"/>
        </p:nvPicPr>
        <p:blipFill rotWithShape="1">
          <a:blip r:embed="rId2" cstate="print">
            <a:alphaModFix amt="80000"/>
            <a:extLst>
              <a:ext uri="{28A0092B-C50C-407E-A947-70E740481C1C}">
                <a14:useLocalDpi xmlns:a14="http://schemas.microsoft.com/office/drawing/2010/main"/>
              </a:ext>
            </a:extLst>
          </a:blip>
          <a:srcRect l="24665" t="30560" r="10098" b="17693"/>
          <a:stretch/>
        </p:blipFill>
        <p:spPr>
          <a:xfrm>
            <a:off x="-1" y="0"/>
            <a:ext cx="7763947" cy="6858000"/>
          </a:xfrm>
          <a:prstGeom prst="rect">
            <a:avLst/>
          </a:prstGeom>
          <a:effectLst>
            <a:outerShdw blurRad="317500" dist="38100" dir="2700000" algn="tl" rotWithShape="0">
              <a:schemeClr val="accent1">
                <a:alpha val="15000"/>
              </a:schemeClr>
            </a:outerShdw>
          </a:effectLst>
        </p:spPr>
      </p:pic>
      <p:pic>
        <p:nvPicPr>
          <p:cNvPr id="2" name="Graphic 1">
            <a:extLst>
              <a:ext uri="{FF2B5EF4-FFF2-40B4-BE49-F238E27FC236}">
                <a16:creationId xmlns:a16="http://schemas.microsoft.com/office/drawing/2014/main" id="{324C3898-2680-AA93-617B-7AFFB1475BA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90656" y="6564293"/>
            <a:ext cx="822960" cy="235558"/>
          </a:xfrm>
          <a:prstGeom prst="rect">
            <a:avLst/>
          </a:prstGeom>
        </p:spPr>
      </p:pic>
      <p:sp>
        <p:nvSpPr>
          <p:cNvPr id="3" name="TextBox 2">
            <a:extLst>
              <a:ext uri="{FF2B5EF4-FFF2-40B4-BE49-F238E27FC236}">
                <a16:creationId xmlns:a16="http://schemas.microsoft.com/office/drawing/2014/main" id="{849E56A6-9EAD-7C93-8076-685FCC20925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4" name="Slide Number Placeholder 5">
            <a:extLst>
              <a:ext uri="{FF2B5EF4-FFF2-40B4-BE49-F238E27FC236}">
                <a16:creationId xmlns:a16="http://schemas.microsoft.com/office/drawing/2014/main" id="{08C40F7E-2BE0-6383-112F-1959B9E3AC3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7" name="Title 6">
            <a:extLst>
              <a:ext uri="{FF2B5EF4-FFF2-40B4-BE49-F238E27FC236}">
                <a16:creationId xmlns:a16="http://schemas.microsoft.com/office/drawing/2014/main" id="{2BCD9468-E7AB-73F2-A084-3759A9BA824B}"/>
              </a:ext>
            </a:extLst>
          </p:cNvPr>
          <p:cNvSpPr>
            <a:spLocks noGrp="1"/>
          </p:cNvSpPr>
          <p:nvPr>
            <p:ph type="title"/>
          </p:nvPr>
        </p:nvSpPr>
        <p:spPr>
          <a:xfrm>
            <a:off x="0" y="421618"/>
            <a:ext cx="12192000" cy="688725"/>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410227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Dark Burgund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B4EA9E-3ACE-593B-DB72-1DEB3429780D}"/>
              </a:ext>
            </a:extLst>
          </p:cNvPr>
          <p:cNvSpPr/>
          <p:nvPr userDrawn="1"/>
        </p:nvSpPr>
        <p:spPr>
          <a:xfrm>
            <a:off x="0" y="0"/>
            <a:ext cx="12192000" cy="6858000"/>
          </a:xfrm>
          <a:prstGeom prst="rect">
            <a:avLst/>
          </a:prstGeom>
          <a:solidFill>
            <a:schemeClr val="accent5">
              <a:alpha val="9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1">
            <a:extLst>
              <a:ext uri="{FF2B5EF4-FFF2-40B4-BE49-F238E27FC236}">
                <a16:creationId xmlns:a16="http://schemas.microsoft.com/office/drawing/2014/main" id="{05E400F3-9635-6AD0-561E-9BD407492D18}"/>
              </a:ext>
            </a:extLst>
          </p:cNvPr>
          <p:cNvSpPr>
            <a:spLocks noChangeArrowheads="1"/>
          </p:cNvSpPr>
          <p:nvPr userDrawn="1"/>
        </p:nvSpPr>
        <p:spPr bwMode="auto">
          <a:xfrm>
            <a:off x="4574268" y="0"/>
            <a:ext cx="7617731" cy="4844716"/>
          </a:xfrm>
          <a:custGeom>
            <a:avLst/>
            <a:gdLst>
              <a:gd name="T0" fmla="*/ 15590 w 16668"/>
              <a:gd name="T1" fmla="*/ 10599 h 10600"/>
              <a:gd name="T2" fmla="*/ 15590 w 16668"/>
              <a:gd name="T3" fmla="*/ 10599 h 10600"/>
              <a:gd name="T4" fmla="*/ 16667 w 16668"/>
              <a:gd name="T5" fmla="*/ 10558 h 10600"/>
              <a:gd name="T6" fmla="*/ 16667 w 16668"/>
              <a:gd name="T7" fmla="*/ 0 h 10600"/>
              <a:gd name="T8" fmla="*/ 0 w 16668"/>
              <a:gd name="T9" fmla="*/ 0 h 10600"/>
              <a:gd name="T10" fmla="*/ 15590 w 16668"/>
              <a:gd name="T11" fmla="*/ 10599 h 10600"/>
            </a:gdLst>
            <a:ahLst/>
            <a:cxnLst>
              <a:cxn ang="0">
                <a:pos x="T0" y="T1"/>
              </a:cxn>
              <a:cxn ang="0">
                <a:pos x="T2" y="T3"/>
              </a:cxn>
              <a:cxn ang="0">
                <a:pos x="T4" y="T5"/>
              </a:cxn>
              <a:cxn ang="0">
                <a:pos x="T6" y="T7"/>
              </a:cxn>
              <a:cxn ang="0">
                <a:pos x="T8" y="T9"/>
              </a:cxn>
              <a:cxn ang="0">
                <a:pos x="T10" y="T11"/>
              </a:cxn>
            </a:cxnLst>
            <a:rect l="0" t="0" r="r" b="b"/>
            <a:pathLst>
              <a:path w="16668" h="10600">
                <a:moveTo>
                  <a:pt x="15590" y="10599"/>
                </a:moveTo>
                <a:lnTo>
                  <a:pt x="15590" y="10599"/>
                </a:lnTo>
                <a:cubicBezTo>
                  <a:pt x="15941" y="10599"/>
                  <a:pt x="16313" y="10579"/>
                  <a:pt x="16667" y="10558"/>
                </a:cubicBezTo>
                <a:cubicBezTo>
                  <a:pt x="16667" y="0"/>
                  <a:pt x="16667" y="0"/>
                  <a:pt x="16667" y="0"/>
                </a:cubicBezTo>
                <a:cubicBezTo>
                  <a:pt x="0" y="0"/>
                  <a:pt x="0" y="0"/>
                  <a:pt x="0" y="0"/>
                </a:cubicBezTo>
                <a:cubicBezTo>
                  <a:pt x="2463" y="6210"/>
                  <a:pt x="8509" y="10599"/>
                  <a:pt x="15590" y="10599"/>
                </a:cubicBezTo>
              </a:path>
            </a:pathLst>
          </a:custGeom>
          <a:solidFill>
            <a:schemeClr val="accent5"/>
          </a:solidFill>
          <a:ln>
            <a:noFill/>
          </a:ln>
          <a:effectLst/>
        </p:spPr>
        <p:txBody>
          <a:bodyPr wrap="none" anchor="ctr"/>
          <a:lstStyle/>
          <a:p>
            <a:endParaRPr lang="en-US"/>
          </a:p>
        </p:txBody>
      </p:sp>
      <p:sp>
        <p:nvSpPr>
          <p:cNvPr id="8" name="Freeform 2">
            <a:extLst>
              <a:ext uri="{FF2B5EF4-FFF2-40B4-BE49-F238E27FC236}">
                <a16:creationId xmlns:a16="http://schemas.microsoft.com/office/drawing/2014/main" id="{C9B3B0EC-5B99-63E9-3B2A-33B306777E0C}"/>
              </a:ext>
            </a:extLst>
          </p:cNvPr>
          <p:cNvSpPr>
            <a:spLocks noChangeArrowheads="1"/>
          </p:cNvSpPr>
          <p:nvPr userDrawn="1"/>
        </p:nvSpPr>
        <p:spPr bwMode="auto">
          <a:xfrm>
            <a:off x="0" y="910724"/>
            <a:ext cx="7748337" cy="5947276"/>
          </a:xfrm>
          <a:custGeom>
            <a:avLst/>
            <a:gdLst>
              <a:gd name="T0" fmla="*/ 850 w 17206"/>
              <a:gd name="T1" fmla="*/ 0 h 13209"/>
              <a:gd name="T2" fmla="*/ 850 w 17206"/>
              <a:gd name="T3" fmla="*/ 0 h 13209"/>
              <a:gd name="T4" fmla="*/ 0 w 17206"/>
              <a:gd name="T5" fmla="*/ 20 h 13209"/>
              <a:gd name="T6" fmla="*/ 0 w 17206"/>
              <a:gd name="T7" fmla="*/ 13208 h 13209"/>
              <a:gd name="T8" fmla="*/ 17205 w 17206"/>
              <a:gd name="T9" fmla="*/ 13208 h 13209"/>
              <a:gd name="T10" fmla="*/ 850 w 17206"/>
              <a:gd name="T11" fmla="*/ 0 h 13209"/>
            </a:gdLst>
            <a:ahLst/>
            <a:cxnLst>
              <a:cxn ang="0">
                <a:pos x="T0" y="T1"/>
              </a:cxn>
              <a:cxn ang="0">
                <a:pos x="T2" y="T3"/>
              </a:cxn>
              <a:cxn ang="0">
                <a:pos x="T4" y="T5"/>
              </a:cxn>
              <a:cxn ang="0">
                <a:pos x="T6" y="T7"/>
              </a:cxn>
              <a:cxn ang="0">
                <a:pos x="T8" y="T9"/>
              </a:cxn>
              <a:cxn ang="0">
                <a:pos x="T10" y="T11"/>
              </a:cxn>
            </a:cxnLst>
            <a:rect l="0" t="0" r="r" b="b"/>
            <a:pathLst>
              <a:path w="17206" h="13209">
                <a:moveTo>
                  <a:pt x="850" y="0"/>
                </a:moveTo>
                <a:lnTo>
                  <a:pt x="850" y="0"/>
                </a:lnTo>
                <a:cubicBezTo>
                  <a:pt x="559" y="0"/>
                  <a:pt x="269" y="0"/>
                  <a:pt x="0" y="20"/>
                </a:cubicBezTo>
                <a:cubicBezTo>
                  <a:pt x="0" y="13208"/>
                  <a:pt x="0" y="13208"/>
                  <a:pt x="0" y="13208"/>
                </a:cubicBezTo>
                <a:cubicBezTo>
                  <a:pt x="17205" y="13208"/>
                  <a:pt x="17205" y="13208"/>
                  <a:pt x="17205" y="13208"/>
                </a:cubicBezTo>
                <a:cubicBezTo>
                  <a:pt x="15591" y="5652"/>
                  <a:pt x="8883" y="0"/>
                  <a:pt x="850" y="0"/>
                </a:cubicBezTo>
              </a:path>
            </a:pathLst>
          </a:custGeom>
          <a:solidFill>
            <a:schemeClr val="accent5"/>
          </a:solidFill>
          <a:ln>
            <a:noFill/>
          </a:ln>
          <a:effectLst/>
        </p:spPr>
        <p:txBody>
          <a:bodyPr wrap="none" anchor="ctr"/>
          <a:lstStyle/>
          <a:p>
            <a:endParaRPr lang="en-US"/>
          </a:p>
        </p:txBody>
      </p:sp>
      <p:sp>
        <p:nvSpPr>
          <p:cNvPr id="2" name="Title 1">
            <a:extLst>
              <a:ext uri="{FF2B5EF4-FFF2-40B4-BE49-F238E27FC236}">
                <a16:creationId xmlns:a16="http://schemas.microsoft.com/office/drawing/2014/main" id="{21B85E73-5CDF-6E16-9778-510C4D600AEB}"/>
              </a:ext>
            </a:extLst>
          </p:cNvPr>
          <p:cNvSpPr>
            <a:spLocks noGrp="1"/>
          </p:cNvSpPr>
          <p:nvPr>
            <p:ph type="title"/>
          </p:nvPr>
        </p:nvSpPr>
        <p:spPr>
          <a:xfrm>
            <a:off x="-1" y="2766218"/>
            <a:ext cx="12191999" cy="1325563"/>
          </a:xfrm>
        </p:spPr>
        <p:txBody>
          <a:bodyPr>
            <a:normAutofit/>
          </a:bodyPr>
          <a:lstStyle>
            <a:lvl1pPr algn="ctr">
              <a:defRPr sz="3600">
                <a:solidFill>
                  <a:schemeClr val="bg1"/>
                </a:solidFill>
                <a:latin typeface="Poppins" pitchFamily="2" charset="77"/>
                <a:cs typeface="Poppins"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635E61FD-74E1-3A86-62A3-66E2DABE3B5A}"/>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0" name="Slide Number Placeholder 5">
            <a:extLst>
              <a:ext uri="{FF2B5EF4-FFF2-40B4-BE49-F238E27FC236}">
                <a16:creationId xmlns:a16="http://schemas.microsoft.com/office/drawing/2014/main" id="{687F282C-6D82-7DA0-0C00-807161B4D25D}"/>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11" name="Graphic 10">
            <a:extLst>
              <a:ext uri="{FF2B5EF4-FFF2-40B4-BE49-F238E27FC236}">
                <a16:creationId xmlns:a16="http://schemas.microsoft.com/office/drawing/2014/main" id="{E8E8DFBF-4564-6940-8C5E-27F4DA088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288862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Dark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D3D833-6711-737E-22F3-08A8CCE5C935}"/>
              </a:ext>
            </a:extLst>
          </p:cNvPr>
          <p:cNvSpPr/>
          <p:nvPr userDrawn="1"/>
        </p:nvSpPr>
        <p:spPr>
          <a:xfrm>
            <a:off x="0" y="0"/>
            <a:ext cx="12192000" cy="6858000"/>
          </a:xfrm>
          <a:prstGeom prst="rect">
            <a:avLst/>
          </a:prstGeom>
          <a:solidFill>
            <a:srgbClr val="294849">
              <a:alpha val="9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1">
            <a:extLst>
              <a:ext uri="{FF2B5EF4-FFF2-40B4-BE49-F238E27FC236}">
                <a16:creationId xmlns:a16="http://schemas.microsoft.com/office/drawing/2014/main" id="{734EEFF8-7BFC-D421-DD9B-E02874E03E0A}"/>
              </a:ext>
            </a:extLst>
          </p:cNvPr>
          <p:cNvSpPr>
            <a:spLocks noChangeArrowheads="1"/>
          </p:cNvSpPr>
          <p:nvPr userDrawn="1"/>
        </p:nvSpPr>
        <p:spPr bwMode="auto">
          <a:xfrm>
            <a:off x="4574268" y="0"/>
            <a:ext cx="7617731" cy="4844716"/>
          </a:xfrm>
          <a:custGeom>
            <a:avLst/>
            <a:gdLst>
              <a:gd name="T0" fmla="*/ 15590 w 16668"/>
              <a:gd name="T1" fmla="*/ 10599 h 10600"/>
              <a:gd name="T2" fmla="*/ 15590 w 16668"/>
              <a:gd name="T3" fmla="*/ 10599 h 10600"/>
              <a:gd name="T4" fmla="*/ 16667 w 16668"/>
              <a:gd name="T5" fmla="*/ 10558 h 10600"/>
              <a:gd name="T6" fmla="*/ 16667 w 16668"/>
              <a:gd name="T7" fmla="*/ 0 h 10600"/>
              <a:gd name="T8" fmla="*/ 0 w 16668"/>
              <a:gd name="T9" fmla="*/ 0 h 10600"/>
              <a:gd name="T10" fmla="*/ 15590 w 16668"/>
              <a:gd name="T11" fmla="*/ 10599 h 10600"/>
            </a:gdLst>
            <a:ahLst/>
            <a:cxnLst>
              <a:cxn ang="0">
                <a:pos x="T0" y="T1"/>
              </a:cxn>
              <a:cxn ang="0">
                <a:pos x="T2" y="T3"/>
              </a:cxn>
              <a:cxn ang="0">
                <a:pos x="T4" y="T5"/>
              </a:cxn>
              <a:cxn ang="0">
                <a:pos x="T6" y="T7"/>
              </a:cxn>
              <a:cxn ang="0">
                <a:pos x="T8" y="T9"/>
              </a:cxn>
              <a:cxn ang="0">
                <a:pos x="T10" y="T11"/>
              </a:cxn>
            </a:cxnLst>
            <a:rect l="0" t="0" r="r" b="b"/>
            <a:pathLst>
              <a:path w="16668" h="10600">
                <a:moveTo>
                  <a:pt x="15590" y="10599"/>
                </a:moveTo>
                <a:lnTo>
                  <a:pt x="15590" y="10599"/>
                </a:lnTo>
                <a:cubicBezTo>
                  <a:pt x="15941" y="10599"/>
                  <a:pt x="16313" y="10579"/>
                  <a:pt x="16667" y="10558"/>
                </a:cubicBezTo>
                <a:cubicBezTo>
                  <a:pt x="16667" y="0"/>
                  <a:pt x="16667" y="0"/>
                  <a:pt x="16667" y="0"/>
                </a:cubicBezTo>
                <a:cubicBezTo>
                  <a:pt x="0" y="0"/>
                  <a:pt x="0" y="0"/>
                  <a:pt x="0" y="0"/>
                </a:cubicBezTo>
                <a:cubicBezTo>
                  <a:pt x="2463" y="6210"/>
                  <a:pt x="8509" y="10599"/>
                  <a:pt x="15590" y="10599"/>
                </a:cubicBezTo>
              </a:path>
            </a:pathLst>
          </a:custGeom>
          <a:solidFill>
            <a:srgbClr val="294849"/>
          </a:solidFill>
          <a:ln>
            <a:noFill/>
          </a:ln>
          <a:effectLst/>
        </p:spPr>
        <p:txBody>
          <a:bodyPr wrap="none" anchor="ctr"/>
          <a:lstStyle/>
          <a:p>
            <a:endParaRPr lang="en-US"/>
          </a:p>
        </p:txBody>
      </p:sp>
      <p:sp>
        <p:nvSpPr>
          <p:cNvPr id="5" name="Freeform 2">
            <a:extLst>
              <a:ext uri="{FF2B5EF4-FFF2-40B4-BE49-F238E27FC236}">
                <a16:creationId xmlns:a16="http://schemas.microsoft.com/office/drawing/2014/main" id="{3347F1FB-D341-722D-8FF6-372F180C42A0}"/>
              </a:ext>
            </a:extLst>
          </p:cNvPr>
          <p:cNvSpPr>
            <a:spLocks noChangeArrowheads="1"/>
          </p:cNvSpPr>
          <p:nvPr userDrawn="1"/>
        </p:nvSpPr>
        <p:spPr bwMode="auto">
          <a:xfrm>
            <a:off x="0" y="910724"/>
            <a:ext cx="7748337" cy="5947276"/>
          </a:xfrm>
          <a:custGeom>
            <a:avLst/>
            <a:gdLst>
              <a:gd name="T0" fmla="*/ 850 w 17206"/>
              <a:gd name="T1" fmla="*/ 0 h 13209"/>
              <a:gd name="T2" fmla="*/ 850 w 17206"/>
              <a:gd name="T3" fmla="*/ 0 h 13209"/>
              <a:gd name="T4" fmla="*/ 0 w 17206"/>
              <a:gd name="T5" fmla="*/ 20 h 13209"/>
              <a:gd name="T6" fmla="*/ 0 w 17206"/>
              <a:gd name="T7" fmla="*/ 13208 h 13209"/>
              <a:gd name="T8" fmla="*/ 17205 w 17206"/>
              <a:gd name="T9" fmla="*/ 13208 h 13209"/>
              <a:gd name="T10" fmla="*/ 850 w 17206"/>
              <a:gd name="T11" fmla="*/ 0 h 13209"/>
            </a:gdLst>
            <a:ahLst/>
            <a:cxnLst>
              <a:cxn ang="0">
                <a:pos x="T0" y="T1"/>
              </a:cxn>
              <a:cxn ang="0">
                <a:pos x="T2" y="T3"/>
              </a:cxn>
              <a:cxn ang="0">
                <a:pos x="T4" y="T5"/>
              </a:cxn>
              <a:cxn ang="0">
                <a:pos x="T6" y="T7"/>
              </a:cxn>
              <a:cxn ang="0">
                <a:pos x="T8" y="T9"/>
              </a:cxn>
              <a:cxn ang="0">
                <a:pos x="T10" y="T11"/>
              </a:cxn>
            </a:cxnLst>
            <a:rect l="0" t="0" r="r" b="b"/>
            <a:pathLst>
              <a:path w="17206" h="13209">
                <a:moveTo>
                  <a:pt x="850" y="0"/>
                </a:moveTo>
                <a:lnTo>
                  <a:pt x="850" y="0"/>
                </a:lnTo>
                <a:cubicBezTo>
                  <a:pt x="559" y="0"/>
                  <a:pt x="269" y="0"/>
                  <a:pt x="0" y="20"/>
                </a:cubicBezTo>
                <a:cubicBezTo>
                  <a:pt x="0" y="13208"/>
                  <a:pt x="0" y="13208"/>
                  <a:pt x="0" y="13208"/>
                </a:cubicBezTo>
                <a:cubicBezTo>
                  <a:pt x="17205" y="13208"/>
                  <a:pt x="17205" y="13208"/>
                  <a:pt x="17205" y="13208"/>
                </a:cubicBezTo>
                <a:cubicBezTo>
                  <a:pt x="15591" y="5652"/>
                  <a:pt x="8883" y="0"/>
                  <a:pt x="850" y="0"/>
                </a:cubicBezTo>
              </a:path>
            </a:pathLst>
          </a:custGeom>
          <a:solidFill>
            <a:srgbClr val="294849"/>
          </a:solidFill>
          <a:ln>
            <a:noFill/>
          </a:ln>
          <a:effectLst/>
        </p:spPr>
        <p:txBody>
          <a:bodyPr wrap="none" anchor="ctr"/>
          <a:lstStyle/>
          <a:p>
            <a:endParaRPr lang="en-US"/>
          </a:p>
        </p:txBody>
      </p:sp>
      <p:sp>
        <p:nvSpPr>
          <p:cNvPr id="2" name="Title 1">
            <a:extLst>
              <a:ext uri="{FF2B5EF4-FFF2-40B4-BE49-F238E27FC236}">
                <a16:creationId xmlns:a16="http://schemas.microsoft.com/office/drawing/2014/main" id="{21B85E73-5CDF-6E16-9778-510C4D600AEB}"/>
              </a:ext>
            </a:extLst>
          </p:cNvPr>
          <p:cNvSpPr>
            <a:spLocks noGrp="1"/>
          </p:cNvSpPr>
          <p:nvPr>
            <p:ph type="title"/>
          </p:nvPr>
        </p:nvSpPr>
        <p:spPr>
          <a:xfrm>
            <a:off x="-1" y="2766218"/>
            <a:ext cx="12191999" cy="1325563"/>
          </a:xfrm>
        </p:spPr>
        <p:txBody>
          <a:bodyPr>
            <a:normAutofit/>
          </a:bodyPr>
          <a:lstStyle>
            <a:lvl1pPr algn="ctr">
              <a:defRPr sz="3600">
                <a:solidFill>
                  <a:schemeClr val="bg1"/>
                </a:solidFill>
                <a:latin typeface="Poppins" pitchFamily="2" charset="77"/>
                <a:cs typeface="Poppins"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635E61FD-74E1-3A86-62A3-66E2DABE3B5A}"/>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0" name="Slide Number Placeholder 5">
            <a:extLst>
              <a:ext uri="{FF2B5EF4-FFF2-40B4-BE49-F238E27FC236}">
                <a16:creationId xmlns:a16="http://schemas.microsoft.com/office/drawing/2014/main" id="{687F282C-6D82-7DA0-0C00-807161B4D25D}"/>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pic>
        <p:nvPicPr>
          <p:cNvPr id="11" name="Graphic 10">
            <a:extLst>
              <a:ext uri="{FF2B5EF4-FFF2-40B4-BE49-F238E27FC236}">
                <a16:creationId xmlns:a16="http://schemas.microsoft.com/office/drawing/2014/main" id="{E8E8DFBF-4564-6940-8C5E-27F4DA088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1475517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0" y="65317"/>
            <a:ext cx="12192000" cy="1156635"/>
          </a:xfrm>
        </p:spPr>
        <p:txBody>
          <a:bodyPr/>
          <a:lstStyle>
            <a:lvl1pPr algn="ctr">
              <a:defRPr/>
            </a:lvl1pPr>
          </a:lstStyle>
          <a:p>
            <a:r>
              <a:rPr lang="en-US"/>
              <a:t>Title: Poppins, 32pt</a:t>
            </a:r>
          </a:p>
        </p:txBody>
      </p:sp>
    </p:spTree>
    <p:extLst>
      <p:ext uri="{BB962C8B-B14F-4D97-AF65-F5344CB8AC3E}">
        <p14:creationId xmlns:p14="http://schemas.microsoft.com/office/powerpoint/2010/main" val="1770619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Ru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60960"/>
            <a:ext cx="12192004" cy="1158240"/>
          </a:xfrm>
          <a:prstGeom prst="rect">
            <a:avLst/>
          </a:prstGeom>
        </p:spPr>
        <p:txBody>
          <a:bodyPr>
            <a:normAutofit/>
          </a:bodyPr>
          <a:lstStyle>
            <a:lvl1pPr algn="ctr">
              <a:defRPr sz="3200">
                <a:solidFill>
                  <a:schemeClr val="tx1"/>
                </a:solidFill>
                <a:latin typeface="Poppins" pitchFamily="2" charset="77"/>
                <a:cs typeface="Poppins" pitchFamily="2" charset="77"/>
              </a:defRPr>
            </a:lvl1pPr>
          </a:lstStyle>
          <a:p>
            <a:r>
              <a:rPr lang="en-US"/>
              <a:t>Title: Poppins, 24pt, dark gray, centered</a:t>
            </a:r>
          </a:p>
        </p:txBody>
      </p:sp>
      <p:sp>
        <p:nvSpPr>
          <p:cNvPr id="4" name="Text Placeholder 3">
            <a:extLst>
              <a:ext uri="{FF2B5EF4-FFF2-40B4-BE49-F238E27FC236}">
                <a16:creationId xmlns:a16="http://schemas.microsoft.com/office/drawing/2014/main" id="{A4EAA880-34D1-1440-866D-D211CAD21005}"/>
              </a:ext>
            </a:extLst>
          </p:cNvPr>
          <p:cNvSpPr>
            <a:spLocks noGrp="1"/>
          </p:cNvSpPr>
          <p:nvPr>
            <p:ph type="body" sz="quarter" idx="14"/>
          </p:nvPr>
        </p:nvSpPr>
        <p:spPr>
          <a:xfrm>
            <a:off x="364272" y="1460437"/>
            <a:ext cx="11421328" cy="4703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642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616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B819A-6926-BA4E-9405-69FA4FAA6295}"/>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59472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 Rule Lon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239C62F-A539-FC47-A503-233FC80E35B4}"/>
              </a:ext>
            </a:extLst>
          </p:cNvPr>
          <p:cNvCxnSpPr>
            <a:cxnSpLocks/>
          </p:cNvCxnSpPr>
          <p:nvPr/>
        </p:nvCxnSpPr>
        <p:spPr>
          <a:xfrm>
            <a:off x="365760" y="1502480"/>
            <a:ext cx="114604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9">
            <a:extLst>
              <a:ext uri="{FF2B5EF4-FFF2-40B4-BE49-F238E27FC236}">
                <a16:creationId xmlns:a16="http://schemas.microsoft.com/office/drawing/2014/main" id="{402ABD64-E831-7243-A527-759E5A557F95}"/>
              </a:ext>
            </a:extLst>
          </p:cNvPr>
          <p:cNvSpPr>
            <a:spLocks noGrp="1"/>
          </p:cNvSpPr>
          <p:nvPr>
            <p:ph type="title" hasCustomPrompt="1"/>
          </p:nvPr>
        </p:nvSpPr>
        <p:spPr>
          <a:xfrm>
            <a:off x="1" y="65315"/>
            <a:ext cx="12192002" cy="1434044"/>
          </a:xfrm>
        </p:spPr>
        <p:txBody>
          <a:bodyPr/>
          <a:lstStyle/>
          <a:p>
            <a:r>
              <a:rPr lang="en-US"/>
              <a:t>Title: Poppins, 32pt, dark gray, centered</a:t>
            </a:r>
          </a:p>
        </p:txBody>
      </p:sp>
      <p:sp>
        <p:nvSpPr>
          <p:cNvPr id="12" name="Text Placeholder 11">
            <a:extLst>
              <a:ext uri="{FF2B5EF4-FFF2-40B4-BE49-F238E27FC236}">
                <a16:creationId xmlns:a16="http://schemas.microsoft.com/office/drawing/2014/main" id="{440C7E26-222F-F94E-9259-DE55815B3880}"/>
              </a:ext>
            </a:extLst>
          </p:cNvPr>
          <p:cNvSpPr>
            <a:spLocks noGrp="1"/>
          </p:cNvSpPr>
          <p:nvPr>
            <p:ph type="body" sz="quarter" idx="10"/>
          </p:nvPr>
        </p:nvSpPr>
        <p:spPr>
          <a:xfrm>
            <a:off x="365763" y="1686985"/>
            <a:ext cx="11516636" cy="4239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033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ft Box 5&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6" y="1221951"/>
            <a:ext cx="6095999" cy="56360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0" y="1225057"/>
            <a:ext cx="118262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365760" y="65317"/>
            <a:ext cx="11826240" cy="1156635"/>
          </a:xfrm>
        </p:spPr>
        <p:txBody>
          <a:bodyPr/>
          <a:lstStyle/>
          <a:p>
            <a:r>
              <a:rPr lang="en-US"/>
              <a:t>Title: Poppins, 32pt, dark gray, centered</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6461760" y="1470477"/>
            <a:ext cx="53644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8550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eft Box 4&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1" y="1221951"/>
            <a:ext cx="4876800" cy="56360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0" y="1225057"/>
            <a:ext cx="118262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0" y="65317"/>
            <a:ext cx="12192000" cy="1156635"/>
          </a:xfrm>
        </p:spPr>
        <p:txBody>
          <a:bodyPr/>
          <a:lstStyle/>
          <a:p>
            <a:r>
              <a:rPr lang="en-US"/>
              <a:t>Title: Poppins, 32pt, dark gray, centered</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5242560" y="1470477"/>
            <a:ext cx="65836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0CD4DD3-81FA-E84E-A833-76FAD9964C99}"/>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46498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Box 3&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1" y="1221951"/>
            <a:ext cx="3657600" cy="56360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0" y="1225057"/>
            <a:ext cx="118262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0" y="65317"/>
            <a:ext cx="12192000" cy="1156635"/>
          </a:xfrm>
        </p:spPr>
        <p:txBody>
          <a:bodyPr/>
          <a:lstStyle/>
          <a:p>
            <a:r>
              <a:rPr lang="en-US"/>
              <a:t>Title: Poppins, 32pt, dark gray, centered</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4023360" y="1470477"/>
            <a:ext cx="78028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0F7BF29B-EAE5-7341-AC07-02DCF2172B45}"/>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8847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657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Box 5&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flipH="1">
            <a:off x="6096005" y="1221951"/>
            <a:ext cx="6095999" cy="56360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EBE0D72-D3AD-C94A-8E6B-5E57ADF2D4C5}"/>
              </a:ext>
            </a:extLst>
          </p:cNvPr>
          <p:cNvCxnSpPr>
            <a:cxnSpLocks/>
          </p:cNvCxnSpPr>
          <p:nvPr userDrawn="1"/>
        </p:nvCxnSpPr>
        <p:spPr>
          <a:xfrm>
            <a:off x="365760" y="1225057"/>
            <a:ext cx="118262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0" y="65317"/>
            <a:ext cx="12192000" cy="1156635"/>
          </a:xfrm>
        </p:spPr>
        <p:txBody>
          <a:bodyPr/>
          <a:lstStyle/>
          <a:p>
            <a:r>
              <a:rPr lang="en-US"/>
              <a:t>Title: Poppins, 32pt, dark gray, centered</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365760" y="1470477"/>
            <a:ext cx="53644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a:extLst>
              <a:ext uri="{FF2B5EF4-FFF2-40B4-BE49-F238E27FC236}">
                <a16:creationId xmlns:a16="http://schemas.microsoft.com/office/drawing/2014/main" id="{3BD6CD5C-F3D0-F641-8DFF-04CBB4084B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
        <p:nvSpPr>
          <p:cNvPr id="25" name="Rectangle 24">
            <a:extLst>
              <a:ext uri="{FF2B5EF4-FFF2-40B4-BE49-F238E27FC236}">
                <a16:creationId xmlns:a16="http://schemas.microsoft.com/office/drawing/2014/main" id="{FEAC399E-33BE-EC4B-872C-577FB6D88106}"/>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29520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ight Box 4&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flipH="1">
            <a:off x="7315203" y="1221951"/>
            <a:ext cx="4876799" cy="56360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EBE0D72-D3AD-C94A-8E6B-5E57ADF2D4C5}"/>
              </a:ext>
            </a:extLst>
          </p:cNvPr>
          <p:cNvCxnSpPr>
            <a:cxnSpLocks/>
          </p:cNvCxnSpPr>
          <p:nvPr userDrawn="1"/>
        </p:nvCxnSpPr>
        <p:spPr>
          <a:xfrm>
            <a:off x="365760" y="1225057"/>
            <a:ext cx="118262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0" y="65317"/>
            <a:ext cx="12192000" cy="1156635"/>
          </a:xfrm>
        </p:spPr>
        <p:txBody>
          <a:bodyPr/>
          <a:lstStyle/>
          <a:p>
            <a:r>
              <a:rPr lang="en-US"/>
              <a:t>Title: Poppins, 32pt, dark gray, centered</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365760" y="1470477"/>
            <a:ext cx="65836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Graphic 23">
            <a:extLst>
              <a:ext uri="{FF2B5EF4-FFF2-40B4-BE49-F238E27FC236}">
                <a16:creationId xmlns:a16="http://schemas.microsoft.com/office/drawing/2014/main" id="{C2BE8367-5A53-C640-B07E-C2D208924C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
        <p:nvSpPr>
          <p:cNvPr id="25" name="Rectangle 24">
            <a:extLst>
              <a:ext uri="{FF2B5EF4-FFF2-40B4-BE49-F238E27FC236}">
                <a16:creationId xmlns:a16="http://schemas.microsoft.com/office/drawing/2014/main" id="{0A322408-85B5-7E4F-84D1-71E4FE4D0FF7}"/>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76036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ight Box 3&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p:nvSpPr>
        <p:spPr>
          <a:xfrm flipH="1">
            <a:off x="8540722" y="1219200"/>
            <a:ext cx="3651281" cy="5649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90302C0D-6829-C34D-9FA0-334865418DC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
        <p:nvSpPr>
          <p:cNvPr id="3" name="Title 2">
            <a:extLst>
              <a:ext uri="{FF2B5EF4-FFF2-40B4-BE49-F238E27FC236}">
                <a16:creationId xmlns:a16="http://schemas.microsoft.com/office/drawing/2014/main" id="{6F6E307A-92DF-CC4B-A0EC-CF72DE29FF0C}"/>
              </a:ext>
            </a:extLst>
          </p:cNvPr>
          <p:cNvSpPr>
            <a:spLocks noGrp="1"/>
          </p:cNvSpPr>
          <p:nvPr>
            <p:ph type="title" hasCustomPrompt="1"/>
          </p:nvPr>
        </p:nvSpPr>
        <p:spPr>
          <a:xfrm>
            <a:off x="0" y="60960"/>
            <a:ext cx="12192000" cy="1158240"/>
          </a:xfrm>
        </p:spPr>
        <p:txBody>
          <a:bodyPr/>
          <a:lstStyle>
            <a:lvl1pPr algn="ctr">
              <a:defRPr/>
            </a:lvl1pPr>
          </a:lstStyle>
          <a:p>
            <a:r>
              <a:rPr lang="en-US"/>
              <a:t>Title: Poppins, 32pt, dark gray, centered</a:t>
            </a:r>
          </a:p>
        </p:txBody>
      </p:sp>
      <p:sp>
        <p:nvSpPr>
          <p:cNvPr id="7" name="Text Placeholder 6">
            <a:extLst>
              <a:ext uri="{FF2B5EF4-FFF2-40B4-BE49-F238E27FC236}">
                <a16:creationId xmlns:a16="http://schemas.microsoft.com/office/drawing/2014/main" id="{80869F8D-987E-744D-BA39-70B066A5571D}"/>
              </a:ext>
            </a:extLst>
          </p:cNvPr>
          <p:cNvSpPr>
            <a:spLocks noGrp="1"/>
          </p:cNvSpPr>
          <p:nvPr>
            <p:ph type="body" sz="quarter" idx="10"/>
          </p:nvPr>
        </p:nvSpPr>
        <p:spPr>
          <a:xfrm>
            <a:off x="365765" y="1475232"/>
            <a:ext cx="7811801" cy="4693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CFAED46D-726E-1144-84E1-F9808F47F048}"/>
              </a:ext>
            </a:extLst>
          </p:cNvPr>
          <p:cNvCxnSpPr>
            <a:cxnSpLocks/>
          </p:cNvCxnSpPr>
          <p:nvPr userDrawn="1"/>
        </p:nvCxnSpPr>
        <p:spPr>
          <a:xfrm>
            <a:off x="365760" y="1225057"/>
            <a:ext cx="118262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51D4D65A-149B-4D45-A142-4B8CDF9FED28}"/>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3574901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D0BC600-00CA-5A4F-BB8A-F2DB0F216E9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 y="0"/>
            <a:ext cx="4640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icon&#10;&#10;Description automatically generated">
            <a:extLst>
              <a:ext uri="{FF2B5EF4-FFF2-40B4-BE49-F238E27FC236}">
                <a16:creationId xmlns:a16="http://schemas.microsoft.com/office/drawing/2014/main" id="{18C81AD9-63D4-C721-11AE-306EC7FB6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7682"/>
          <a:stretch/>
        </p:blipFill>
        <p:spPr>
          <a:xfrm>
            <a:off x="3379572" y="0"/>
            <a:ext cx="8812427" cy="6861574"/>
          </a:xfrm>
          <a:prstGeom prst="rect">
            <a:avLst/>
          </a:prstGeom>
        </p:spPr>
      </p:pic>
      <p:sp>
        <p:nvSpPr>
          <p:cNvPr id="25" name="Text Placeholder 13">
            <a:extLst>
              <a:ext uri="{FF2B5EF4-FFF2-40B4-BE49-F238E27FC236}">
                <a16:creationId xmlns:a16="http://schemas.microsoft.com/office/drawing/2014/main" id="{40495C7E-7733-459B-B918-56405C6314B0}"/>
              </a:ext>
            </a:extLst>
          </p:cNvPr>
          <p:cNvSpPr>
            <a:spLocks noGrp="1"/>
          </p:cNvSpPr>
          <p:nvPr userDrawn="1">
            <p:ph type="body" sz="quarter" idx="12"/>
          </p:nvPr>
        </p:nvSpPr>
        <p:spPr>
          <a:xfrm>
            <a:off x="5111999" y="2006464"/>
            <a:ext cx="6192000" cy="1872000"/>
          </a:xfrm>
          <a:prstGeom prst="rect">
            <a:avLst/>
          </a:prstGeom>
        </p:spPr>
        <p:txBody>
          <a:bodyPr anchor="ctr"/>
          <a:lstStyle>
            <a:lvl1pPr marL="0" indent="0">
              <a:buNone/>
              <a:defRPr sz="3200">
                <a:solidFill>
                  <a:schemeClr val="bg1"/>
                </a:solidFill>
                <a:latin typeface="Poppins" pitchFamily="2" charset="77"/>
                <a:cs typeface="Poppins" pitchFamily="2" charset="77"/>
              </a:defRPr>
            </a:lvl1pPr>
          </a:lstStyle>
          <a:p>
            <a:endParaRPr lang="en-US"/>
          </a:p>
        </p:txBody>
      </p:sp>
      <p:sp>
        <p:nvSpPr>
          <p:cNvPr id="27" name="Text Placeholder 14">
            <a:extLst>
              <a:ext uri="{FF2B5EF4-FFF2-40B4-BE49-F238E27FC236}">
                <a16:creationId xmlns:a16="http://schemas.microsoft.com/office/drawing/2014/main" id="{CF28310E-2CE1-4395-A706-C1D6E07B2AE9}"/>
              </a:ext>
            </a:extLst>
          </p:cNvPr>
          <p:cNvSpPr>
            <a:spLocks noGrp="1"/>
          </p:cNvSpPr>
          <p:nvPr userDrawn="1">
            <p:ph type="body" sz="quarter" idx="13"/>
          </p:nvPr>
        </p:nvSpPr>
        <p:spPr>
          <a:xfrm>
            <a:off x="5111999" y="3891208"/>
            <a:ext cx="4320000" cy="1440000"/>
          </a:xfrm>
          <a:prstGeom prst="rect">
            <a:avLst/>
          </a:prstGeom>
        </p:spPr>
        <p:txBody>
          <a:bodyPr/>
          <a:lstStyle>
            <a:lvl1pPr marL="0" indent="0">
              <a:buNone/>
              <a:defRPr sz="2400">
                <a:solidFill>
                  <a:schemeClr val="bg1"/>
                </a:solidFill>
                <a:latin typeface="Poppins" pitchFamily="2" charset="77"/>
                <a:cs typeface="Poppins" pitchFamily="2" charset="77"/>
              </a:defRPr>
            </a:lvl1pPr>
          </a:lstStyle>
          <a:p>
            <a:endParaRPr lang="en-US"/>
          </a:p>
        </p:txBody>
      </p:sp>
      <p:pic>
        <p:nvPicPr>
          <p:cNvPr id="7" name="Graphic 6">
            <a:extLst>
              <a:ext uri="{FF2B5EF4-FFF2-40B4-BE49-F238E27FC236}">
                <a16:creationId xmlns:a16="http://schemas.microsoft.com/office/drawing/2014/main" id="{D6719C57-B2FC-1C4F-2879-9E2070AE4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44876" y="5529356"/>
            <a:ext cx="3505200" cy="1003300"/>
          </a:xfrm>
          <a:prstGeom prst="rect">
            <a:avLst/>
          </a:prstGeom>
        </p:spPr>
      </p:pic>
    </p:spTree>
    <p:extLst>
      <p:ext uri="{BB962C8B-B14F-4D97-AF65-F5344CB8AC3E}">
        <p14:creationId xmlns:p14="http://schemas.microsoft.com/office/powerpoint/2010/main" val="2516527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D0BC600-00CA-5A4F-BB8A-F2DB0F216E9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r="-56226"/>
          <a:stretch/>
        </p:blipFill>
        <p:spPr bwMode="auto">
          <a:xfrm>
            <a:off x="0" y="0"/>
            <a:ext cx="102763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con&#10;&#10;Description automatically generated">
            <a:extLst>
              <a:ext uri="{FF2B5EF4-FFF2-40B4-BE49-F238E27FC236}">
                <a16:creationId xmlns:a16="http://schemas.microsoft.com/office/drawing/2014/main" id="{236331FC-C529-E6D7-64FB-647B90CCC2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7682"/>
          <a:stretch/>
        </p:blipFill>
        <p:spPr>
          <a:xfrm>
            <a:off x="3379572" y="0"/>
            <a:ext cx="8812427" cy="6861574"/>
          </a:xfrm>
          <a:prstGeom prst="rect">
            <a:avLst/>
          </a:prstGeom>
        </p:spPr>
      </p:pic>
      <p:sp>
        <p:nvSpPr>
          <p:cNvPr id="25" name="Text Placeholder 13">
            <a:extLst>
              <a:ext uri="{FF2B5EF4-FFF2-40B4-BE49-F238E27FC236}">
                <a16:creationId xmlns:a16="http://schemas.microsoft.com/office/drawing/2014/main" id="{40495C7E-7733-459B-B918-56405C6314B0}"/>
              </a:ext>
            </a:extLst>
          </p:cNvPr>
          <p:cNvSpPr>
            <a:spLocks noGrp="1"/>
          </p:cNvSpPr>
          <p:nvPr userDrawn="1">
            <p:ph type="body" sz="quarter" idx="12"/>
          </p:nvPr>
        </p:nvSpPr>
        <p:spPr>
          <a:xfrm>
            <a:off x="5111999" y="2006464"/>
            <a:ext cx="6192000" cy="1872000"/>
          </a:xfrm>
          <a:prstGeom prst="rect">
            <a:avLst/>
          </a:prstGeom>
        </p:spPr>
        <p:txBody>
          <a:bodyPr anchor="ctr"/>
          <a:lstStyle>
            <a:lvl1pPr marL="0" indent="0">
              <a:buNone/>
              <a:defRPr sz="3200">
                <a:solidFill>
                  <a:schemeClr val="bg1"/>
                </a:solidFill>
                <a:latin typeface="Poppins" pitchFamily="2" charset="77"/>
                <a:cs typeface="Poppins" pitchFamily="2" charset="77"/>
              </a:defRPr>
            </a:lvl1pPr>
          </a:lstStyle>
          <a:p>
            <a:endParaRPr lang="en-US"/>
          </a:p>
        </p:txBody>
      </p:sp>
      <p:sp>
        <p:nvSpPr>
          <p:cNvPr id="27" name="Text Placeholder 14">
            <a:extLst>
              <a:ext uri="{FF2B5EF4-FFF2-40B4-BE49-F238E27FC236}">
                <a16:creationId xmlns:a16="http://schemas.microsoft.com/office/drawing/2014/main" id="{CF28310E-2CE1-4395-A706-C1D6E07B2AE9}"/>
              </a:ext>
            </a:extLst>
          </p:cNvPr>
          <p:cNvSpPr>
            <a:spLocks noGrp="1"/>
          </p:cNvSpPr>
          <p:nvPr userDrawn="1">
            <p:ph type="body" sz="quarter" idx="13"/>
          </p:nvPr>
        </p:nvSpPr>
        <p:spPr>
          <a:xfrm>
            <a:off x="5111999" y="3891208"/>
            <a:ext cx="4320000" cy="1440000"/>
          </a:xfrm>
          <a:prstGeom prst="rect">
            <a:avLst/>
          </a:prstGeom>
        </p:spPr>
        <p:txBody>
          <a:bodyPr/>
          <a:lstStyle>
            <a:lvl1pPr marL="0" indent="0">
              <a:buNone/>
              <a:defRPr sz="2400">
                <a:solidFill>
                  <a:schemeClr val="bg1"/>
                </a:solidFill>
                <a:latin typeface="Poppins" pitchFamily="2" charset="77"/>
                <a:cs typeface="Poppins" pitchFamily="2" charset="77"/>
              </a:defRPr>
            </a:lvl1pPr>
          </a:lstStyle>
          <a:p>
            <a:endParaRPr lang="en-US"/>
          </a:p>
        </p:txBody>
      </p:sp>
      <p:pic>
        <p:nvPicPr>
          <p:cNvPr id="7" name="Graphic 6">
            <a:extLst>
              <a:ext uri="{FF2B5EF4-FFF2-40B4-BE49-F238E27FC236}">
                <a16:creationId xmlns:a16="http://schemas.microsoft.com/office/drawing/2014/main" id="{D6719C57-B2FC-1C4F-2879-9E2070AE4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44876" y="5529356"/>
            <a:ext cx="3505200" cy="1003300"/>
          </a:xfrm>
          <a:prstGeom prst="rect">
            <a:avLst/>
          </a:prstGeom>
        </p:spPr>
      </p:pic>
    </p:spTree>
    <p:extLst>
      <p:ext uri="{BB962C8B-B14F-4D97-AF65-F5344CB8AC3E}">
        <p14:creationId xmlns:p14="http://schemas.microsoft.com/office/powerpoint/2010/main" val="27070608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D0BC600-00CA-5A4F-BB8A-F2DB0F216E9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r="-27958"/>
          <a:stretch/>
        </p:blipFill>
        <p:spPr bwMode="auto">
          <a:xfrm>
            <a:off x="0" y="0"/>
            <a:ext cx="102763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con&#10;&#10;Description automatically generated">
            <a:extLst>
              <a:ext uri="{FF2B5EF4-FFF2-40B4-BE49-F238E27FC236}">
                <a16:creationId xmlns:a16="http://schemas.microsoft.com/office/drawing/2014/main" id="{236331FC-C529-E6D7-64FB-647B90CCC2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7682"/>
          <a:stretch/>
        </p:blipFill>
        <p:spPr>
          <a:xfrm>
            <a:off x="3379572" y="0"/>
            <a:ext cx="8812427" cy="6861574"/>
          </a:xfrm>
          <a:prstGeom prst="rect">
            <a:avLst/>
          </a:prstGeom>
        </p:spPr>
      </p:pic>
      <p:sp>
        <p:nvSpPr>
          <p:cNvPr id="25" name="Text Placeholder 13">
            <a:extLst>
              <a:ext uri="{FF2B5EF4-FFF2-40B4-BE49-F238E27FC236}">
                <a16:creationId xmlns:a16="http://schemas.microsoft.com/office/drawing/2014/main" id="{40495C7E-7733-459B-B918-56405C6314B0}"/>
              </a:ext>
            </a:extLst>
          </p:cNvPr>
          <p:cNvSpPr>
            <a:spLocks noGrp="1"/>
          </p:cNvSpPr>
          <p:nvPr userDrawn="1">
            <p:ph type="body" sz="quarter" idx="12"/>
          </p:nvPr>
        </p:nvSpPr>
        <p:spPr>
          <a:xfrm>
            <a:off x="5111999" y="2006464"/>
            <a:ext cx="6192000" cy="1872000"/>
          </a:xfrm>
          <a:prstGeom prst="rect">
            <a:avLst/>
          </a:prstGeom>
        </p:spPr>
        <p:txBody>
          <a:bodyPr anchor="ctr"/>
          <a:lstStyle>
            <a:lvl1pPr marL="0" indent="0">
              <a:buNone/>
              <a:defRPr sz="3200">
                <a:solidFill>
                  <a:schemeClr val="bg1"/>
                </a:solidFill>
                <a:latin typeface="Poppins" pitchFamily="2" charset="77"/>
                <a:cs typeface="Poppins" pitchFamily="2" charset="77"/>
              </a:defRPr>
            </a:lvl1pPr>
          </a:lstStyle>
          <a:p>
            <a:endParaRPr lang="en-US"/>
          </a:p>
        </p:txBody>
      </p:sp>
      <p:sp>
        <p:nvSpPr>
          <p:cNvPr id="27" name="Text Placeholder 14">
            <a:extLst>
              <a:ext uri="{FF2B5EF4-FFF2-40B4-BE49-F238E27FC236}">
                <a16:creationId xmlns:a16="http://schemas.microsoft.com/office/drawing/2014/main" id="{CF28310E-2CE1-4395-A706-C1D6E07B2AE9}"/>
              </a:ext>
            </a:extLst>
          </p:cNvPr>
          <p:cNvSpPr>
            <a:spLocks noGrp="1"/>
          </p:cNvSpPr>
          <p:nvPr userDrawn="1">
            <p:ph type="body" sz="quarter" idx="13"/>
          </p:nvPr>
        </p:nvSpPr>
        <p:spPr>
          <a:xfrm>
            <a:off x="5111999" y="3891208"/>
            <a:ext cx="4320000" cy="1440000"/>
          </a:xfrm>
          <a:prstGeom prst="rect">
            <a:avLst/>
          </a:prstGeom>
        </p:spPr>
        <p:txBody>
          <a:bodyPr/>
          <a:lstStyle>
            <a:lvl1pPr marL="0" indent="0">
              <a:buNone/>
              <a:defRPr sz="2400">
                <a:solidFill>
                  <a:schemeClr val="bg1"/>
                </a:solidFill>
                <a:latin typeface="Poppins" pitchFamily="2" charset="77"/>
                <a:cs typeface="Poppins" pitchFamily="2" charset="77"/>
              </a:defRPr>
            </a:lvl1pPr>
          </a:lstStyle>
          <a:p>
            <a:endParaRPr lang="en-US"/>
          </a:p>
        </p:txBody>
      </p:sp>
      <p:pic>
        <p:nvPicPr>
          <p:cNvPr id="7" name="Graphic 6">
            <a:extLst>
              <a:ext uri="{FF2B5EF4-FFF2-40B4-BE49-F238E27FC236}">
                <a16:creationId xmlns:a16="http://schemas.microsoft.com/office/drawing/2014/main" id="{D6719C57-B2FC-1C4F-2879-9E2070AE4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44876" y="5529356"/>
            <a:ext cx="3505200" cy="1003300"/>
          </a:xfrm>
          <a:prstGeom prst="rect">
            <a:avLst/>
          </a:prstGeom>
        </p:spPr>
      </p:pic>
    </p:spTree>
    <p:extLst>
      <p:ext uri="{BB962C8B-B14F-4D97-AF65-F5344CB8AC3E}">
        <p14:creationId xmlns:p14="http://schemas.microsoft.com/office/powerpoint/2010/main" val="455706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D0BC600-00CA-5A4F-BB8A-F2DB0F216E9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r="-44333"/>
          <a:stretch/>
        </p:blipFill>
        <p:spPr bwMode="auto">
          <a:xfrm>
            <a:off x="0" y="0"/>
            <a:ext cx="102763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con&#10;&#10;Description automatically generated">
            <a:extLst>
              <a:ext uri="{FF2B5EF4-FFF2-40B4-BE49-F238E27FC236}">
                <a16:creationId xmlns:a16="http://schemas.microsoft.com/office/drawing/2014/main" id="{236331FC-C529-E6D7-64FB-647B90CCC2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7682"/>
          <a:stretch/>
        </p:blipFill>
        <p:spPr>
          <a:xfrm>
            <a:off x="3379572" y="0"/>
            <a:ext cx="8812427" cy="6861574"/>
          </a:xfrm>
          <a:prstGeom prst="rect">
            <a:avLst/>
          </a:prstGeom>
        </p:spPr>
      </p:pic>
      <p:sp>
        <p:nvSpPr>
          <p:cNvPr id="25" name="Text Placeholder 13">
            <a:extLst>
              <a:ext uri="{FF2B5EF4-FFF2-40B4-BE49-F238E27FC236}">
                <a16:creationId xmlns:a16="http://schemas.microsoft.com/office/drawing/2014/main" id="{40495C7E-7733-459B-B918-56405C6314B0}"/>
              </a:ext>
            </a:extLst>
          </p:cNvPr>
          <p:cNvSpPr>
            <a:spLocks noGrp="1"/>
          </p:cNvSpPr>
          <p:nvPr userDrawn="1">
            <p:ph type="body" sz="quarter" idx="12"/>
          </p:nvPr>
        </p:nvSpPr>
        <p:spPr>
          <a:xfrm>
            <a:off x="5111999" y="2006464"/>
            <a:ext cx="6192000" cy="1872000"/>
          </a:xfrm>
          <a:prstGeom prst="rect">
            <a:avLst/>
          </a:prstGeom>
        </p:spPr>
        <p:txBody>
          <a:bodyPr anchor="ctr"/>
          <a:lstStyle>
            <a:lvl1pPr marL="0" indent="0">
              <a:buNone/>
              <a:defRPr sz="3200">
                <a:solidFill>
                  <a:schemeClr val="bg1"/>
                </a:solidFill>
                <a:latin typeface="Poppins" pitchFamily="2" charset="77"/>
                <a:cs typeface="Poppins" pitchFamily="2" charset="77"/>
              </a:defRPr>
            </a:lvl1pPr>
          </a:lstStyle>
          <a:p>
            <a:endParaRPr lang="en-US"/>
          </a:p>
        </p:txBody>
      </p:sp>
      <p:sp>
        <p:nvSpPr>
          <p:cNvPr id="27" name="Text Placeholder 14">
            <a:extLst>
              <a:ext uri="{FF2B5EF4-FFF2-40B4-BE49-F238E27FC236}">
                <a16:creationId xmlns:a16="http://schemas.microsoft.com/office/drawing/2014/main" id="{CF28310E-2CE1-4395-A706-C1D6E07B2AE9}"/>
              </a:ext>
            </a:extLst>
          </p:cNvPr>
          <p:cNvSpPr>
            <a:spLocks noGrp="1"/>
          </p:cNvSpPr>
          <p:nvPr userDrawn="1">
            <p:ph type="body" sz="quarter" idx="13"/>
          </p:nvPr>
        </p:nvSpPr>
        <p:spPr>
          <a:xfrm>
            <a:off x="5111999" y="3891208"/>
            <a:ext cx="4320000" cy="1440000"/>
          </a:xfrm>
          <a:prstGeom prst="rect">
            <a:avLst/>
          </a:prstGeom>
        </p:spPr>
        <p:txBody>
          <a:bodyPr/>
          <a:lstStyle>
            <a:lvl1pPr marL="0" indent="0">
              <a:buNone/>
              <a:defRPr sz="2400">
                <a:solidFill>
                  <a:schemeClr val="bg1"/>
                </a:solidFill>
                <a:latin typeface="Poppins" pitchFamily="2" charset="77"/>
                <a:cs typeface="Poppins" pitchFamily="2" charset="77"/>
              </a:defRPr>
            </a:lvl1pPr>
          </a:lstStyle>
          <a:p>
            <a:endParaRPr lang="en-US"/>
          </a:p>
        </p:txBody>
      </p:sp>
      <p:pic>
        <p:nvPicPr>
          <p:cNvPr id="7" name="Graphic 6">
            <a:extLst>
              <a:ext uri="{FF2B5EF4-FFF2-40B4-BE49-F238E27FC236}">
                <a16:creationId xmlns:a16="http://schemas.microsoft.com/office/drawing/2014/main" id="{D6719C57-B2FC-1C4F-2879-9E2070AE4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44876" y="5529356"/>
            <a:ext cx="3505200" cy="1003300"/>
          </a:xfrm>
          <a:prstGeom prst="rect">
            <a:avLst/>
          </a:prstGeom>
        </p:spPr>
      </p:pic>
    </p:spTree>
    <p:extLst>
      <p:ext uri="{BB962C8B-B14F-4D97-AF65-F5344CB8AC3E}">
        <p14:creationId xmlns:p14="http://schemas.microsoft.com/office/powerpoint/2010/main" val="3289884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7D0BC600-00CA-5A4F-BB8A-F2DB0F216E9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r="-58651"/>
          <a:stretch/>
        </p:blipFill>
        <p:spPr bwMode="auto">
          <a:xfrm>
            <a:off x="0" y="0"/>
            <a:ext cx="102763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con&#10;&#10;Description automatically generated">
            <a:extLst>
              <a:ext uri="{FF2B5EF4-FFF2-40B4-BE49-F238E27FC236}">
                <a16:creationId xmlns:a16="http://schemas.microsoft.com/office/drawing/2014/main" id="{236331FC-C529-E6D7-64FB-647B90CCC23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7682"/>
          <a:stretch/>
        </p:blipFill>
        <p:spPr>
          <a:xfrm>
            <a:off x="3379572" y="0"/>
            <a:ext cx="8812427" cy="6861574"/>
          </a:xfrm>
          <a:prstGeom prst="rect">
            <a:avLst/>
          </a:prstGeom>
        </p:spPr>
      </p:pic>
      <p:sp>
        <p:nvSpPr>
          <p:cNvPr id="25" name="Text Placeholder 13">
            <a:extLst>
              <a:ext uri="{FF2B5EF4-FFF2-40B4-BE49-F238E27FC236}">
                <a16:creationId xmlns:a16="http://schemas.microsoft.com/office/drawing/2014/main" id="{40495C7E-7733-459B-B918-56405C6314B0}"/>
              </a:ext>
            </a:extLst>
          </p:cNvPr>
          <p:cNvSpPr>
            <a:spLocks noGrp="1"/>
          </p:cNvSpPr>
          <p:nvPr userDrawn="1">
            <p:ph type="body" sz="quarter" idx="12"/>
          </p:nvPr>
        </p:nvSpPr>
        <p:spPr>
          <a:xfrm>
            <a:off x="5111999" y="2006464"/>
            <a:ext cx="6192000" cy="1872000"/>
          </a:xfrm>
          <a:prstGeom prst="rect">
            <a:avLst/>
          </a:prstGeom>
        </p:spPr>
        <p:txBody>
          <a:bodyPr anchor="ctr"/>
          <a:lstStyle>
            <a:lvl1pPr marL="0" indent="0">
              <a:buNone/>
              <a:defRPr sz="3200">
                <a:solidFill>
                  <a:schemeClr val="bg1"/>
                </a:solidFill>
                <a:latin typeface="Poppins" pitchFamily="2" charset="77"/>
                <a:cs typeface="Poppins" pitchFamily="2" charset="77"/>
              </a:defRPr>
            </a:lvl1pPr>
          </a:lstStyle>
          <a:p>
            <a:endParaRPr lang="en-US"/>
          </a:p>
        </p:txBody>
      </p:sp>
      <p:sp>
        <p:nvSpPr>
          <p:cNvPr id="27" name="Text Placeholder 14">
            <a:extLst>
              <a:ext uri="{FF2B5EF4-FFF2-40B4-BE49-F238E27FC236}">
                <a16:creationId xmlns:a16="http://schemas.microsoft.com/office/drawing/2014/main" id="{CF28310E-2CE1-4395-A706-C1D6E07B2AE9}"/>
              </a:ext>
            </a:extLst>
          </p:cNvPr>
          <p:cNvSpPr>
            <a:spLocks noGrp="1"/>
          </p:cNvSpPr>
          <p:nvPr userDrawn="1">
            <p:ph type="body" sz="quarter" idx="13"/>
          </p:nvPr>
        </p:nvSpPr>
        <p:spPr>
          <a:xfrm>
            <a:off x="5111999" y="3891208"/>
            <a:ext cx="4320000" cy="1440000"/>
          </a:xfrm>
          <a:prstGeom prst="rect">
            <a:avLst/>
          </a:prstGeom>
        </p:spPr>
        <p:txBody>
          <a:bodyPr/>
          <a:lstStyle>
            <a:lvl1pPr marL="0" indent="0">
              <a:buNone/>
              <a:defRPr sz="2400">
                <a:solidFill>
                  <a:schemeClr val="bg1"/>
                </a:solidFill>
                <a:latin typeface="Poppins" pitchFamily="2" charset="77"/>
                <a:cs typeface="Poppins" pitchFamily="2" charset="77"/>
              </a:defRPr>
            </a:lvl1pPr>
          </a:lstStyle>
          <a:p>
            <a:endParaRPr lang="en-US"/>
          </a:p>
        </p:txBody>
      </p:sp>
      <p:pic>
        <p:nvPicPr>
          <p:cNvPr id="7" name="Graphic 6">
            <a:extLst>
              <a:ext uri="{FF2B5EF4-FFF2-40B4-BE49-F238E27FC236}">
                <a16:creationId xmlns:a16="http://schemas.microsoft.com/office/drawing/2014/main" id="{D6719C57-B2FC-1C4F-2879-9E2070AE4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44876" y="5529356"/>
            <a:ext cx="3505200" cy="1003300"/>
          </a:xfrm>
          <a:prstGeom prst="rect">
            <a:avLst/>
          </a:prstGeom>
        </p:spPr>
      </p:pic>
    </p:spTree>
    <p:extLst>
      <p:ext uri="{BB962C8B-B14F-4D97-AF65-F5344CB8AC3E}">
        <p14:creationId xmlns:p14="http://schemas.microsoft.com/office/powerpoint/2010/main" val="3135163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3" b="2503"/>
          <a:stretch/>
        </p:blipFill>
        <p:spPr>
          <a:xfrm>
            <a:off x="0" y="-1"/>
            <a:ext cx="12188952" cy="6519798"/>
          </a:xfrm>
          <a:prstGeom prst="rect">
            <a:avLst/>
          </a:prstGeom>
        </p:spPr>
      </p:pic>
      <p:sp>
        <p:nvSpPr>
          <p:cNvPr id="2" name="Title 1">
            <a:extLst>
              <a:ext uri="{FF2B5EF4-FFF2-40B4-BE49-F238E27FC236}">
                <a16:creationId xmlns:a16="http://schemas.microsoft.com/office/drawing/2014/main" id="{7AA1E857-7235-0ABC-6F6C-87E7F55FC320}"/>
              </a:ext>
            </a:extLst>
          </p:cNvPr>
          <p:cNvSpPr>
            <a:spLocks noGrp="1"/>
          </p:cNvSpPr>
          <p:nvPr>
            <p:ph type="title"/>
          </p:nvPr>
        </p:nvSpPr>
        <p:spPr>
          <a:xfrm>
            <a:off x="6351" y="2176999"/>
            <a:ext cx="12185652" cy="2567388"/>
          </a:xfrm>
        </p:spPr>
        <p:txBody>
          <a:bodyPr/>
          <a:lstStyle>
            <a:lvl1pPr algn="ctr">
              <a:defRPr sz="3600">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30372F5A-5967-DDA8-4F78-25B4FE2CFF3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194" y="1638434"/>
            <a:ext cx="538565" cy="538565"/>
          </a:xfrm>
          <a:prstGeom prst="rect">
            <a:avLst/>
          </a:prstGeom>
        </p:spPr>
      </p:pic>
    </p:spTree>
    <p:extLst>
      <p:ext uri="{BB962C8B-B14F-4D97-AF65-F5344CB8AC3E}">
        <p14:creationId xmlns:p14="http://schemas.microsoft.com/office/powerpoint/2010/main" val="28936372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3" b="2503"/>
          <a:stretch/>
        </p:blipFill>
        <p:spPr>
          <a:xfrm>
            <a:off x="0" y="-1"/>
            <a:ext cx="12188952" cy="6519798"/>
          </a:xfrm>
          <a:prstGeom prst="rect">
            <a:avLst/>
          </a:prstGeom>
        </p:spPr>
      </p:pic>
      <p:sp>
        <p:nvSpPr>
          <p:cNvPr id="2" name="Title 1">
            <a:extLst>
              <a:ext uri="{FF2B5EF4-FFF2-40B4-BE49-F238E27FC236}">
                <a16:creationId xmlns:a16="http://schemas.microsoft.com/office/drawing/2014/main" id="{7AA1E857-7235-0ABC-6F6C-87E7F55FC320}"/>
              </a:ext>
            </a:extLst>
          </p:cNvPr>
          <p:cNvSpPr>
            <a:spLocks noGrp="1"/>
          </p:cNvSpPr>
          <p:nvPr>
            <p:ph type="title"/>
          </p:nvPr>
        </p:nvSpPr>
        <p:spPr>
          <a:xfrm>
            <a:off x="6351" y="2176999"/>
            <a:ext cx="12185652" cy="2567388"/>
          </a:xfrm>
        </p:spPr>
        <p:txBody>
          <a:bodyPr/>
          <a:lstStyle>
            <a:lvl1pPr algn="ctr">
              <a:defRPr sz="3600">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30372F5A-5967-DDA8-4F78-25B4FE2CFF3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194" y="1638434"/>
            <a:ext cx="538565" cy="538565"/>
          </a:xfrm>
          <a:prstGeom prst="rect">
            <a:avLst/>
          </a:prstGeom>
        </p:spPr>
      </p:pic>
    </p:spTree>
    <p:extLst>
      <p:ext uri="{BB962C8B-B14F-4D97-AF65-F5344CB8AC3E}">
        <p14:creationId xmlns:p14="http://schemas.microsoft.com/office/powerpoint/2010/main" val="129646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4389322-3AF4-58D2-EACB-077ED4BDC907}"/>
              </a:ext>
            </a:extLst>
          </p:cNvPr>
          <p:cNvSpPr/>
          <p:nvPr userDrawn="1"/>
        </p:nvSpPr>
        <p:spPr>
          <a:xfrm flipV="1">
            <a:off x="5731960" y="0"/>
            <a:ext cx="6745191" cy="6858000"/>
          </a:xfrm>
          <a:custGeom>
            <a:avLst/>
            <a:gdLst>
              <a:gd name="connsiteX0" fmla="*/ 2309686 w 6745191"/>
              <a:gd name="connsiteY0" fmla="*/ 0 h 6858000"/>
              <a:gd name="connsiteX1" fmla="*/ 6745191 w 6745191"/>
              <a:gd name="connsiteY1" fmla="*/ 0 h 6858000"/>
              <a:gd name="connsiteX2" fmla="*/ 6745191 w 6745191"/>
              <a:gd name="connsiteY2" fmla="*/ 6858000 h 6858000"/>
              <a:gd name="connsiteX3" fmla="*/ 908587 w 6745191"/>
              <a:gd name="connsiteY3" fmla="*/ 6858000 h 6858000"/>
              <a:gd name="connsiteX4" fmla="*/ 809307 w 6745191"/>
              <a:gd name="connsiteY4" fmla="*/ 6718389 h 6858000"/>
              <a:gd name="connsiteX5" fmla="*/ 0 w 6745191"/>
              <a:gd name="connsiteY5" fmla="*/ 4068900 h 6858000"/>
              <a:gd name="connsiteX6" fmla="*/ 2281544 w 6745191"/>
              <a:gd name="connsiteY6" fmla="*/ 16181 h 6858000"/>
              <a:gd name="connsiteX7" fmla="*/ 2309686 w 674519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5191" h="6858000">
                <a:moveTo>
                  <a:pt x="2309686" y="0"/>
                </a:moveTo>
                <a:lnTo>
                  <a:pt x="6745191" y="0"/>
                </a:lnTo>
                <a:lnTo>
                  <a:pt x="6745191" y="6858000"/>
                </a:lnTo>
                <a:lnTo>
                  <a:pt x="908587" y="6858000"/>
                </a:lnTo>
                <a:lnTo>
                  <a:pt x="809307" y="6718389"/>
                </a:lnTo>
                <a:cubicBezTo>
                  <a:pt x="298353" y="5962077"/>
                  <a:pt x="0" y="5050331"/>
                  <a:pt x="0" y="4068900"/>
                </a:cubicBezTo>
                <a:cubicBezTo>
                  <a:pt x="0" y="2351397"/>
                  <a:pt x="913705" y="847300"/>
                  <a:pt x="2281544" y="16181"/>
                </a:cubicBezTo>
                <a:lnTo>
                  <a:pt x="2309686" y="0"/>
                </a:ln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324C3898-2680-AA93-617B-7AFFB1475B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0656" y="6564293"/>
            <a:ext cx="822960" cy="235558"/>
          </a:xfrm>
          <a:prstGeom prst="rect">
            <a:avLst/>
          </a:prstGeom>
        </p:spPr>
      </p:pic>
      <p:sp>
        <p:nvSpPr>
          <p:cNvPr id="6" name="Title 6">
            <a:extLst>
              <a:ext uri="{FF2B5EF4-FFF2-40B4-BE49-F238E27FC236}">
                <a16:creationId xmlns:a16="http://schemas.microsoft.com/office/drawing/2014/main" id="{B1D90467-8A45-8325-CA68-93F2E46E40F7}"/>
              </a:ext>
            </a:extLst>
          </p:cNvPr>
          <p:cNvSpPr>
            <a:spLocks noGrp="1"/>
          </p:cNvSpPr>
          <p:nvPr>
            <p:ph type="title"/>
          </p:nvPr>
        </p:nvSpPr>
        <p:spPr>
          <a:xfrm>
            <a:off x="365761" y="421618"/>
            <a:ext cx="5102352" cy="1463040"/>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262893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3" b="2503"/>
          <a:stretch/>
        </p:blipFill>
        <p:spPr>
          <a:xfrm>
            <a:off x="0" y="-1"/>
            <a:ext cx="12188952" cy="6519798"/>
          </a:xfrm>
          <a:prstGeom prst="rect">
            <a:avLst/>
          </a:prstGeom>
        </p:spPr>
      </p:pic>
      <p:sp>
        <p:nvSpPr>
          <p:cNvPr id="2" name="Title 1">
            <a:extLst>
              <a:ext uri="{FF2B5EF4-FFF2-40B4-BE49-F238E27FC236}">
                <a16:creationId xmlns:a16="http://schemas.microsoft.com/office/drawing/2014/main" id="{7AA1E857-7235-0ABC-6F6C-87E7F55FC320}"/>
              </a:ext>
            </a:extLst>
          </p:cNvPr>
          <p:cNvSpPr>
            <a:spLocks noGrp="1"/>
          </p:cNvSpPr>
          <p:nvPr>
            <p:ph type="title"/>
          </p:nvPr>
        </p:nvSpPr>
        <p:spPr>
          <a:xfrm>
            <a:off x="6351" y="2176999"/>
            <a:ext cx="12185652" cy="2567388"/>
          </a:xfrm>
        </p:spPr>
        <p:txBody>
          <a:bodyPr/>
          <a:lstStyle>
            <a:lvl1pPr algn="ctr">
              <a:defRPr sz="3600">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30372F5A-5967-DDA8-4F78-25B4FE2CFF3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194" y="1638434"/>
            <a:ext cx="538565" cy="538565"/>
          </a:xfrm>
          <a:prstGeom prst="rect">
            <a:avLst/>
          </a:prstGeom>
        </p:spPr>
      </p:pic>
    </p:spTree>
    <p:extLst>
      <p:ext uri="{BB962C8B-B14F-4D97-AF65-F5344CB8AC3E}">
        <p14:creationId xmlns:p14="http://schemas.microsoft.com/office/powerpoint/2010/main" val="3405308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88952" cy="6519798"/>
          </a:xfrm>
          <a:prstGeom prst="rect">
            <a:avLst/>
          </a:prstGeom>
        </p:spPr>
      </p:pic>
    </p:spTree>
    <p:extLst>
      <p:ext uri="{BB962C8B-B14F-4D97-AF65-F5344CB8AC3E}">
        <p14:creationId xmlns:p14="http://schemas.microsoft.com/office/powerpoint/2010/main" val="36139462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3" b="2503"/>
          <a:stretch/>
        </p:blipFill>
        <p:spPr>
          <a:xfrm>
            <a:off x="0" y="-1"/>
            <a:ext cx="12188952" cy="6519798"/>
          </a:xfrm>
          <a:prstGeom prst="rect">
            <a:avLst/>
          </a:prstGeom>
        </p:spPr>
      </p:pic>
    </p:spTree>
    <p:extLst>
      <p:ext uri="{BB962C8B-B14F-4D97-AF65-F5344CB8AC3E}">
        <p14:creationId xmlns:p14="http://schemas.microsoft.com/office/powerpoint/2010/main" val="36893497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3" b="2503"/>
          <a:stretch/>
        </p:blipFill>
        <p:spPr>
          <a:xfrm>
            <a:off x="0" y="-1"/>
            <a:ext cx="12188952" cy="6519798"/>
          </a:xfrm>
          <a:prstGeom prst="rect">
            <a:avLst/>
          </a:prstGeom>
        </p:spPr>
      </p:pic>
    </p:spTree>
    <p:extLst>
      <p:ext uri="{BB962C8B-B14F-4D97-AF65-F5344CB8AC3E}">
        <p14:creationId xmlns:p14="http://schemas.microsoft.com/office/powerpoint/2010/main" val="2628513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3" b="2503"/>
          <a:stretch/>
        </p:blipFill>
        <p:spPr>
          <a:xfrm>
            <a:off x="0" y="-1"/>
            <a:ext cx="12188952" cy="6519798"/>
          </a:xfrm>
          <a:prstGeom prst="rect">
            <a:avLst/>
          </a:prstGeom>
        </p:spPr>
      </p:pic>
    </p:spTree>
    <p:extLst>
      <p:ext uri="{BB962C8B-B14F-4D97-AF65-F5344CB8AC3E}">
        <p14:creationId xmlns:p14="http://schemas.microsoft.com/office/powerpoint/2010/main" val="1442067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lid Blue w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EC944-39D3-A2F6-3B41-44F5D3E463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88952" cy="6519798"/>
          </a:xfrm>
          <a:prstGeom prst="rect">
            <a:avLst/>
          </a:prstGeom>
        </p:spPr>
      </p:pic>
      <p:sp>
        <p:nvSpPr>
          <p:cNvPr id="2" name="Title 1">
            <a:extLst>
              <a:ext uri="{FF2B5EF4-FFF2-40B4-BE49-F238E27FC236}">
                <a16:creationId xmlns:a16="http://schemas.microsoft.com/office/drawing/2014/main" id="{7AA1E857-7235-0ABC-6F6C-87E7F55FC320}"/>
              </a:ext>
            </a:extLst>
          </p:cNvPr>
          <p:cNvSpPr>
            <a:spLocks noGrp="1"/>
          </p:cNvSpPr>
          <p:nvPr>
            <p:ph type="title"/>
          </p:nvPr>
        </p:nvSpPr>
        <p:spPr>
          <a:xfrm>
            <a:off x="6351" y="2176999"/>
            <a:ext cx="12185652" cy="2567388"/>
          </a:xfrm>
        </p:spPr>
        <p:txBody>
          <a:bodyPr/>
          <a:lstStyle>
            <a:lvl1pPr algn="ctr">
              <a:defRPr sz="3600">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30372F5A-5967-DDA8-4F78-25B4FE2CFF3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194" y="1638434"/>
            <a:ext cx="538565" cy="538565"/>
          </a:xfrm>
          <a:prstGeom prst="rect">
            <a:avLst/>
          </a:prstGeom>
        </p:spPr>
      </p:pic>
    </p:spTree>
    <p:extLst>
      <p:ext uri="{BB962C8B-B14F-4D97-AF65-F5344CB8AC3E}">
        <p14:creationId xmlns:p14="http://schemas.microsoft.com/office/powerpoint/2010/main" val="3881684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Box 4&quot; with tex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a:off x="5" y="4"/>
            <a:ext cx="4876799"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A60D50F0-7D26-4509-9563-CACF28D29359}"/>
              </a:ext>
            </a:extLst>
          </p:cNvPr>
          <p:cNvSpPr>
            <a:spLocks noGrp="1"/>
          </p:cNvSpPr>
          <p:nvPr>
            <p:ph type="title" hasCustomPrompt="1"/>
          </p:nvPr>
        </p:nvSpPr>
        <p:spPr>
          <a:xfrm>
            <a:off x="365760" y="60960"/>
            <a:ext cx="4307840" cy="1438656"/>
          </a:xfrm>
          <a:prstGeom prst="rect">
            <a:avLst/>
          </a:prstGeom>
        </p:spPr>
        <p:txBody>
          <a:bodyPr anchor="ctr"/>
          <a:lstStyle>
            <a:lvl1pPr algn="l">
              <a:defRPr sz="3200">
                <a:solidFill>
                  <a:schemeClr val="tx1"/>
                </a:solidFill>
                <a:latin typeface="Calibri" panose="020F0502020204030204" pitchFamily="34" charset="0"/>
                <a:cs typeface="Calibri" panose="020F0502020204030204" pitchFamily="34" charset="0"/>
              </a:defRPr>
            </a:lvl1pPr>
          </a:lstStyle>
          <a:p>
            <a:r>
              <a:rPr lang="en-US"/>
              <a:t>Title: Calibri, 24pt, dark gray</a:t>
            </a:r>
          </a:p>
        </p:txBody>
      </p:sp>
      <p:sp>
        <p:nvSpPr>
          <p:cNvPr id="30" name="Rectangle 29">
            <a:extLst>
              <a:ext uri="{FF2B5EF4-FFF2-40B4-BE49-F238E27FC236}">
                <a16:creationId xmlns:a16="http://schemas.microsoft.com/office/drawing/2014/main" id="{B9289046-FFE4-42A8-B723-E8B3A7BD69C6}"/>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CD8F009F-1B0C-0D41-9AF8-6B8C883BFF08}"/>
              </a:ext>
            </a:extLst>
          </p:cNvPr>
          <p:cNvSpPr>
            <a:spLocks noGrp="1"/>
          </p:cNvSpPr>
          <p:nvPr userDrawn="1">
            <p:ph type="body" sz="quarter" idx="14"/>
          </p:nvPr>
        </p:nvSpPr>
        <p:spPr>
          <a:xfrm>
            <a:off x="365760" y="1682496"/>
            <a:ext cx="4307840" cy="4589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5">
            <a:extLst>
              <a:ext uri="{FF2B5EF4-FFF2-40B4-BE49-F238E27FC236}">
                <a16:creationId xmlns:a16="http://schemas.microsoft.com/office/drawing/2014/main" id="{1971A3B6-65D5-1C40-AD26-8C69628B4DEC}"/>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25" name="TextBox 24">
            <a:extLst>
              <a:ext uri="{FF2B5EF4-FFF2-40B4-BE49-F238E27FC236}">
                <a16:creationId xmlns:a16="http://schemas.microsoft.com/office/drawing/2014/main" id="{B62FEF9A-25A0-D742-BCE3-19FFFAB655F3}"/>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D1E59572-99AC-5D4C-A7AA-32EAA4D6FACC}"/>
              </a:ext>
            </a:extLst>
          </p:cNvPr>
          <p:cNvCxnSpPr>
            <a:cxnSpLocks/>
          </p:cNvCxnSpPr>
          <p:nvPr userDrawn="1"/>
        </p:nvCxnSpPr>
        <p:spPr>
          <a:xfrm>
            <a:off x="365759" y="1499616"/>
            <a:ext cx="451104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BE4896C8-E7D0-4741-BACC-1E5F4B37D572}"/>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11519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_Divider Blu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A8F90E4-00BE-6A41-A105-0F4DB8907633}"/>
              </a:ext>
            </a:extLst>
          </p:cNvPr>
          <p:cNvSpPr>
            <a:spLocks noChangeArrowheads="1"/>
          </p:cNvSpPr>
          <p:nvPr userDrawn="1"/>
        </p:nvSpPr>
        <p:spPr bwMode="auto">
          <a:xfrm>
            <a:off x="10800917" y="-12741"/>
            <a:ext cx="1397112" cy="1049313"/>
          </a:xfrm>
          <a:custGeom>
            <a:avLst/>
            <a:gdLst>
              <a:gd name="connsiteX0" fmla="*/ 2536 w 1047834"/>
              <a:gd name="connsiteY0" fmla="*/ 0 h 786985"/>
              <a:gd name="connsiteX1" fmla="*/ 1047834 w 1047834"/>
              <a:gd name="connsiteY1" fmla="*/ 0 h 786985"/>
              <a:gd name="connsiteX2" fmla="*/ 1047834 w 1047834"/>
              <a:gd name="connsiteY2" fmla="*/ 759420 h 786985"/>
              <a:gd name="connsiteX3" fmla="*/ 1039721 w 1047834"/>
              <a:gd name="connsiteY3" fmla="*/ 762084 h 786985"/>
              <a:gd name="connsiteX4" fmla="*/ 831761 w 1047834"/>
              <a:gd name="connsiteY4" fmla="*/ 786985 h 786985"/>
              <a:gd name="connsiteX5" fmla="*/ 0 w 1047834"/>
              <a:gd name="connsiteY5" fmla="*/ 66889 h 786985"/>
              <a:gd name="connsiteX6" fmla="*/ 2536 w 1047834"/>
              <a:gd name="connsiteY6" fmla="*/ 0 h 78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834" h="786985">
                <a:moveTo>
                  <a:pt x="2536" y="0"/>
                </a:moveTo>
                <a:lnTo>
                  <a:pt x="1047834" y="0"/>
                </a:lnTo>
                <a:lnTo>
                  <a:pt x="1047834" y="759420"/>
                </a:lnTo>
                <a:lnTo>
                  <a:pt x="1039721" y="762084"/>
                </a:lnTo>
                <a:cubicBezTo>
                  <a:pt x="966979" y="780017"/>
                  <a:pt x="894833" y="786985"/>
                  <a:pt x="831761" y="786985"/>
                </a:cubicBezTo>
                <a:cubicBezTo>
                  <a:pt x="139284" y="786985"/>
                  <a:pt x="0" y="449235"/>
                  <a:pt x="0" y="66889"/>
                </a:cubicBezTo>
                <a:lnTo>
                  <a:pt x="2536" y="0"/>
                </a:lnTo>
                <a:close/>
              </a:path>
            </a:pathLst>
          </a:custGeom>
          <a:solidFill>
            <a:srgbClr val="E2A825">
              <a:alpha val="10000"/>
            </a:srgbClr>
          </a:solidFill>
          <a:ln>
            <a:noFill/>
          </a:ln>
          <a:effectLst/>
        </p:spPr>
        <p:txBody>
          <a:bodyPr wrap="square" anchor="ctr">
            <a:noAutofit/>
          </a:bodyPr>
          <a:lstStyle/>
          <a:p>
            <a:endParaRPr lang="en-US" sz="2400"/>
          </a:p>
        </p:txBody>
      </p:sp>
      <p:sp>
        <p:nvSpPr>
          <p:cNvPr id="8" name="Freeform 7">
            <a:extLst>
              <a:ext uri="{FF2B5EF4-FFF2-40B4-BE49-F238E27FC236}">
                <a16:creationId xmlns:a16="http://schemas.microsoft.com/office/drawing/2014/main" id="{72FCA87D-3008-F545-B3E3-2C3242911FE1}"/>
              </a:ext>
            </a:extLst>
          </p:cNvPr>
          <p:cNvSpPr>
            <a:spLocks noChangeArrowheads="1"/>
          </p:cNvSpPr>
          <p:nvPr userDrawn="1"/>
        </p:nvSpPr>
        <p:spPr bwMode="auto">
          <a:xfrm>
            <a:off x="3" y="5392855"/>
            <a:ext cx="1548652" cy="1473908"/>
          </a:xfrm>
          <a:custGeom>
            <a:avLst/>
            <a:gdLst>
              <a:gd name="connsiteX0" fmla="*/ 337365 w 1161489"/>
              <a:gd name="connsiteY0" fmla="*/ 0 h 1105431"/>
              <a:gd name="connsiteX1" fmla="*/ 1161489 w 1161489"/>
              <a:gd name="connsiteY1" fmla="*/ 1070977 h 1105431"/>
              <a:gd name="connsiteX2" fmla="*/ 1159679 w 1161489"/>
              <a:gd name="connsiteY2" fmla="*/ 1105431 h 1105431"/>
              <a:gd name="connsiteX3" fmla="*/ 0 w 1161489"/>
              <a:gd name="connsiteY3" fmla="*/ 1105431 h 1105431"/>
              <a:gd name="connsiteX4" fmla="*/ 0 w 1161489"/>
              <a:gd name="connsiteY4" fmla="*/ 17856 h 1105431"/>
              <a:gd name="connsiteX5" fmla="*/ 127321 w 1161489"/>
              <a:gd name="connsiteY5" fmla="*/ 4912 h 1105431"/>
              <a:gd name="connsiteX6" fmla="*/ 337365 w 1161489"/>
              <a:gd name="connsiteY6" fmla="*/ 0 h 11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489" h="1105431">
                <a:moveTo>
                  <a:pt x="337365" y="0"/>
                </a:moveTo>
                <a:cubicBezTo>
                  <a:pt x="637561" y="0"/>
                  <a:pt x="1161489" y="131922"/>
                  <a:pt x="1161489" y="1070977"/>
                </a:cubicBezTo>
                <a:lnTo>
                  <a:pt x="1159679" y="1105431"/>
                </a:lnTo>
                <a:lnTo>
                  <a:pt x="0" y="1105431"/>
                </a:lnTo>
                <a:lnTo>
                  <a:pt x="0" y="17856"/>
                </a:lnTo>
                <a:lnTo>
                  <a:pt x="127321" y="4912"/>
                </a:lnTo>
                <a:cubicBezTo>
                  <a:pt x="195409" y="1197"/>
                  <a:pt x="265679" y="0"/>
                  <a:pt x="337365" y="0"/>
                </a:cubicBezTo>
                <a:close/>
              </a:path>
            </a:pathLst>
          </a:custGeom>
          <a:solidFill>
            <a:srgbClr val="4C6930">
              <a:alpha val="10000"/>
            </a:srgbClr>
          </a:solidFill>
          <a:ln>
            <a:noFill/>
          </a:ln>
          <a:effectLst/>
        </p:spPr>
        <p:txBody>
          <a:bodyPr wrap="square" anchor="ctr">
            <a:noAutofit/>
          </a:bodyPr>
          <a:lstStyle/>
          <a:p>
            <a:endParaRPr lang="en-US" sz="2400"/>
          </a:p>
        </p:txBody>
      </p:sp>
      <p:sp>
        <p:nvSpPr>
          <p:cNvPr id="10" name="Freeform 9">
            <a:extLst>
              <a:ext uri="{FF2B5EF4-FFF2-40B4-BE49-F238E27FC236}">
                <a16:creationId xmlns:a16="http://schemas.microsoft.com/office/drawing/2014/main" id="{11DAA395-6028-F040-ABA1-0451FE1BAD0A}"/>
              </a:ext>
            </a:extLst>
          </p:cNvPr>
          <p:cNvSpPr/>
          <p:nvPr userDrawn="1"/>
        </p:nvSpPr>
        <p:spPr>
          <a:xfrm>
            <a:off x="4" y="-8761"/>
            <a:ext cx="2093271" cy="1730600"/>
          </a:xfrm>
          <a:custGeom>
            <a:avLst/>
            <a:gdLst>
              <a:gd name="connsiteX0" fmla="*/ 0 w 1569953"/>
              <a:gd name="connsiteY0" fmla="*/ 0 h 1297950"/>
              <a:gd name="connsiteX1" fmla="*/ 1528816 w 1569953"/>
              <a:gd name="connsiteY1" fmla="*/ 0 h 1297950"/>
              <a:gd name="connsiteX2" fmla="*/ 1543800 w 1569953"/>
              <a:gd name="connsiteY2" fmla="*/ 73494 h 1297950"/>
              <a:gd name="connsiteX3" fmla="*/ 1569953 w 1569953"/>
              <a:gd name="connsiteY3" fmla="*/ 435365 h 1297950"/>
              <a:gd name="connsiteX4" fmla="*/ 635670 w 1569953"/>
              <a:gd name="connsiteY4" fmla="*/ 1297950 h 1297950"/>
              <a:gd name="connsiteX5" fmla="*/ 28502 w 1569953"/>
              <a:gd name="connsiteY5" fmla="*/ 1212101 h 1297950"/>
              <a:gd name="connsiteX6" fmla="*/ 0 w 1569953"/>
              <a:gd name="connsiteY6" fmla="*/ 1200449 h 1297950"/>
              <a:gd name="connsiteX7" fmla="*/ 0 w 1569953"/>
              <a:gd name="connsiteY7" fmla="*/ 0 h 12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9953" h="1297950">
                <a:moveTo>
                  <a:pt x="0" y="0"/>
                </a:moveTo>
                <a:lnTo>
                  <a:pt x="1528816" y="0"/>
                </a:lnTo>
                <a:lnTo>
                  <a:pt x="1543800" y="73494"/>
                </a:lnTo>
                <a:cubicBezTo>
                  <a:pt x="1560685" y="180666"/>
                  <a:pt x="1569953" y="300785"/>
                  <a:pt x="1569953" y="435365"/>
                </a:cubicBezTo>
                <a:cubicBezTo>
                  <a:pt x="1569953" y="1134906"/>
                  <a:pt x="998648" y="1297950"/>
                  <a:pt x="635670" y="1297950"/>
                </a:cubicBezTo>
                <a:cubicBezTo>
                  <a:pt x="386634" y="1297950"/>
                  <a:pt x="187348" y="1267095"/>
                  <a:pt x="28502" y="1212101"/>
                </a:cubicBezTo>
                <a:lnTo>
                  <a:pt x="0" y="1200449"/>
                </a:lnTo>
                <a:lnTo>
                  <a:pt x="0" y="0"/>
                </a:lnTo>
                <a:close/>
              </a:path>
            </a:pathLst>
          </a:custGeom>
          <a:solidFill>
            <a:schemeClr val="accent5">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12" name="Freeform 11">
            <a:extLst>
              <a:ext uri="{FF2B5EF4-FFF2-40B4-BE49-F238E27FC236}">
                <a16:creationId xmlns:a16="http://schemas.microsoft.com/office/drawing/2014/main" id="{40EDDDB4-8F2C-E648-B402-1494720D661F}"/>
              </a:ext>
            </a:extLst>
          </p:cNvPr>
          <p:cNvSpPr/>
          <p:nvPr userDrawn="1"/>
        </p:nvSpPr>
        <p:spPr>
          <a:xfrm>
            <a:off x="-12824" y="1279811"/>
            <a:ext cx="1144296" cy="1337895"/>
          </a:xfrm>
          <a:custGeom>
            <a:avLst/>
            <a:gdLst>
              <a:gd name="connsiteX0" fmla="*/ 404153 w 858222"/>
              <a:gd name="connsiteY0" fmla="*/ 0 h 1003421"/>
              <a:gd name="connsiteX1" fmla="*/ 858222 w 858222"/>
              <a:gd name="connsiteY1" fmla="*/ 589625 h 1003421"/>
              <a:gd name="connsiteX2" fmla="*/ 404153 w 858222"/>
              <a:gd name="connsiteY2" fmla="*/ 1003421 h 1003421"/>
              <a:gd name="connsiteX3" fmla="*/ 7812 w 858222"/>
              <a:gd name="connsiteY3" fmla="*/ 914307 h 1003421"/>
              <a:gd name="connsiteX4" fmla="*/ 0 w 858222"/>
              <a:gd name="connsiteY4" fmla="*/ 907806 h 1003421"/>
              <a:gd name="connsiteX5" fmla="*/ 0 w 858222"/>
              <a:gd name="connsiteY5" fmla="*/ 75995 h 1003421"/>
              <a:gd name="connsiteX6" fmla="*/ 81661 w 858222"/>
              <a:gd name="connsiteY6" fmla="*/ 37470 h 1003421"/>
              <a:gd name="connsiteX7" fmla="*/ 404153 w 858222"/>
              <a:gd name="connsiteY7" fmla="*/ 0 h 100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222" h="1003421">
                <a:moveTo>
                  <a:pt x="404153" y="0"/>
                </a:moveTo>
                <a:cubicBezTo>
                  <a:pt x="569794" y="0"/>
                  <a:pt x="858222" y="72740"/>
                  <a:pt x="858222" y="589625"/>
                </a:cubicBezTo>
                <a:cubicBezTo>
                  <a:pt x="858222" y="924901"/>
                  <a:pt x="580387" y="1003421"/>
                  <a:pt x="404153" y="1003421"/>
                </a:cubicBezTo>
                <a:cubicBezTo>
                  <a:pt x="222863" y="1003421"/>
                  <a:pt x="95810" y="970092"/>
                  <a:pt x="7812" y="914307"/>
                </a:cubicBezTo>
                <a:lnTo>
                  <a:pt x="0" y="907806"/>
                </a:lnTo>
                <a:lnTo>
                  <a:pt x="0" y="75995"/>
                </a:lnTo>
                <a:lnTo>
                  <a:pt x="81661" y="37470"/>
                </a:lnTo>
                <a:cubicBezTo>
                  <a:pt x="174583" y="5961"/>
                  <a:pt x="285881" y="0"/>
                  <a:pt x="404153" y="0"/>
                </a:cubicBezTo>
                <a:close/>
              </a:path>
            </a:pathLst>
          </a:custGeom>
          <a:solidFill>
            <a:schemeClr val="accent3">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13" name="Freeform 12">
            <a:extLst>
              <a:ext uri="{FF2B5EF4-FFF2-40B4-BE49-F238E27FC236}">
                <a16:creationId xmlns:a16="http://schemas.microsoft.com/office/drawing/2014/main" id="{7FA902B3-FD0E-BC49-89A9-3E4A2963899C}"/>
              </a:ext>
            </a:extLst>
          </p:cNvPr>
          <p:cNvSpPr/>
          <p:nvPr userDrawn="1"/>
        </p:nvSpPr>
        <p:spPr>
          <a:xfrm>
            <a:off x="11723800" y="565805"/>
            <a:ext cx="477653" cy="991632"/>
          </a:xfrm>
          <a:custGeom>
            <a:avLst/>
            <a:gdLst>
              <a:gd name="connsiteX0" fmla="*/ 358240 w 358240"/>
              <a:gd name="connsiteY0" fmla="*/ 0 h 743724"/>
              <a:gd name="connsiteX1" fmla="*/ 358240 w 358240"/>
              <a:gd name="connsiteY1" fmla="*/ 743724 h 743724"/>
              <a:gd name="connsiteX2" fmla="*/ 312255 w 358240"/>
              <a:gd name="connsiteY2" fmla="*/ 740722 h 743724"/>
              <a:gd name="connsiteX3" fmla="*/ 0 w 358240"/>
              <a:gd name="connsiteY3" fmla="*/ 371124 h 743724"/>
              <a:gd name="connsiteX4" fmla="*/ 348360 w 358240"/>
              <a:gd name="connsiteY4" fmla="*/ 231 h 743724"/>
              <a:gd name="connsiteX5" fmla="*/ 358240 w 358240"/>
              <a:gd name="connsiteY5" fmla="*/ 0 h 7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40" h="743724">
                <a:moveTo>
                  <a:pt x="358240" y="0"/>
                </a:moveTo>
                <a:lnTo>
                  <a:pt x="358240" y="743724"/>
                </a:lnTo>
                <a:lnTo>
                  <a:pt x="312255" y="740722"/>
                </a:lnTo>
                <a:cubicBezTo>
                  <a:pt x="55727" y="704052"/>
                  <a:pt x="0" y="546416"/>
                  <a:pt x="0" y="371124"/>
                </a:cubicBezTo>
                <a:cubicBezTo>
                  <a:pt x="0" y="72562"/>
                  <a:pt x="152006" y="10965"/>
                  <a:pt x="348360" y="231"/>
                </a:cubicBezTo>
                <a:lnTo>
                  <a:pt x="358240" y="0"/>
                </a:lnTo>
                <a:close/>
              </a:path>
            </a:pathLst>
          </a:custGeom>
          <a:solidFill>
            <a:schemeClr val="accent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2" name="Title 1"/>
          <p:cNvSpPr>
            <a:spLocks noGrp="1"/>
          </p:cNvSpPr>
          <p:nvPr>
            <p:ph type="ctrTitle" hasCustomPrompt="1"/>
          </p:nvPr>
        </p:nvSpPr>
        <p:spPr>
          <a:xfrm>
            <a:off x="4" y="2080061"/>
            <a:ext cx="12191997" cy="2271059"/>
          </a:xfrm>
          <a:prstGeom prst="rect">
            <a:avLst/>
          </a:prstGeom>
        </p:spPr>
        <p:txBody>
          <a:bodyPr anchor="ctr"/>
          <a:lstStyle>
            <a:lvl1pPr algn="ctr">
              <a:defRPr sz="3733">
                <a:solidFill>
                  <a:schemeClr val="tx1"/>
                </a:solidFill>
                <a:latin typeface="Calibri" panose="020F0502020204030204" pitchFamily="34" charset="0"/>
                <a:cs typeface="Calibri" panose="020F0502020204030204" pitchFamily="34" charset="0"/>
              </a:defRPr>
            </a:lvl1pPr>
          </a:lstStyle>
          <a:p>
            <a:r>
              <a:rPr lang="en-US"/>
              <a:t>Divider: Calibri, 28pt, black type, centered</a:t>
            </a:r>
          </a:p>
        </p:txBody>
      </p:sp>
      <p:sp>
        <p:nvSpPr>
          <p:cNvPr id="15" name="Freeform 14">
            <a:extLst>
              <a:ext uri="{FF2B5EF4-FFF2-40B4-BE49-F238E27FC236}">
                <a16:creationId xmlns:a16="http://schemas.microsoft.com/office/drawing/2014/main" id="{E3D84BD5-0BE7-5644-9D5C-71E59A45E65A}"/>
              </a:ext>
            </a:extLst>
          </p:cNvPr>
          <p:cNvSpPr/>
          <p:nvPr userDrawn="1"/>
        </p:nvSpPr>
        <p:spPr>
          <a:xfrm rot="5400000">
            <a:off x="1798894" y="5517277"/>
            <a:ext cx="682071" cy="2016907"/>
          </a:xfrm>
          <a:custGeom>
            <a:avLst/>
            <a:gdLst>
              <a:gd name="connsiteX0" fmla="*/ 358240 w 358240"/>
              <a:gd name="connsiteY0" fmla="*/ 0 h 743724"/>
              <a:gd name="connsiteX1" fmla="*/ 358240 w 358240"/>
              <a:gd name="connsiteY1" fmla="*/ 743724 h 743724"/>
              <a:gd name="connsiteX2" fmla="*/ 312255 w 358240"/>
              <a:gd name="connsiteY2" fmla="*/ 740722 h 743724"/>
              <a:gd name="connsiteX3" fmla="*/ 0 w 358240"/>
              <a:gd name="connsiteY3" fmla="*/ 371124 h 743724"/>
              <a:gd name="connsiteX4" fmla="*/ 348360 w 358240"/>
              <a:gd name="connsiteY4" fmla="*/ 231 h 743724"/>
              <a:gd name="connsiteX5" fmla="*/ 358240 w 358240"/>
              <a:gd name="connsiteY5" fmla="*/ 0 h 7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240" h="743724">
                <a:moveTo>
                  <a:pt x="358240" y="0"/>
                </a:moveTo>
                <a:lnTo>
                  <a:pt x="358240" y="743724"/>
                </a:lnTo>
                <a:lnTo>
                  <a:pt x="312255" y="740722"/>
                </a:lnTo>
                <a:cubicBezTo>
                  <a:pt x="55727" y="704052"/>
                  <a:pt x="0" y="546416"/>
                  <a:pt x="0" y="371124"/>
                </a:cubicBezTo>
                <a:cubicBezTo>
                  <a:pt x="0" y="72562"/>
                  <a:pt x="152006" y="10965"/>
                  <a:pt x="348360" y="231"/>
                </a:cubicBezTo>
                <a:lnTo>
                  <a:pt x="358240" y="0"/>
                </a:lnTo>
                <a:close/>
              </a:path>
            </a:pathLst>
          </a:custGeom>
          <a:solidFill>
            <a:schemeClr val="accent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Tree>
    <p:extLst>
      <p:ext uri="{BB962C8B-B14F-4D97-AF65-F5344CB8AC3E}">
        <p14:creationId xmlns:p14="http://schemas.microsoft.com/office/powerpoint/2010/main" val="2032620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Divider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B3ECAD-C88B-4141-8062-1C8CCFDC6179}"/>
              </a:ext>
            </a:extLst>
          </p:cNvPr>
          <p:cNvSpPr/>
          <p:nvPr/>
        </p:nvSpPr>
        <p:spPr>
          <a:xfrm>
            <a:off x="0" y="2072176"/>
            <a:ext cx="12192000" cy="22868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 y="2080061"/>
            <a:ext cx="9179441" cy="2271059"/>
          </a:xfrm>
          <a:prstGeom prst="rect">
            <a:avLst/>
          </a:prstGeom>
        </p:spPr>
        <p:txBody>
          <a:bodyPr anchor="ctr"/>
          <a:lstStyle>
            <a:lvl1pPr algn="r">
              <a:defRPr sz="3733">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966F161D-23EE-2C4B-9EED-C6476AB5D07D}"/>
              </a:ext>
            </a:extLst>
          </p:cNvPr>
          <p:cNvSpPr/>
          <p:nvPr userDrawn="1"/>
        </p:nvSpPr>
        <p:spPr>
          <a:xfrm>
            <a:off x="11467078"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FB62EF03-2A07-834B-8506-4FD53D9B266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Tree>
    <p:extLst>
      <p:ext uri="{BB962C8B-B14F-4D97-AF65-F5344CB8AC3E}">
        <p14:creationId xmlns:p14="http://schemas.microsoft.com/office/powerpoint/2010/main" val="23118762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ivider Gree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B3ECAD-C88B-4141-8062-1C8CCFDC6179}"/>
              </a:ext>
            </a:extLst>
          </p:cNvPr>
          <p:cNvSpPr/>
          <p:nvPr/>
        </p:nvSpPr>
        <p:spPr>
          <a:xfrm>
            <a:off x="0" y="2072176"/>
            <a:ext cx="12192000" cy="22868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p:nvSpPr>
        <p:spPr>
          <a:xfrm>
            <a:off x="11467078"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A1CA900D-21F5-3B44-992E-3818705313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12" name="Rectangle 11">
            <a:extLst>
              <a:ext uri="{FF2B5EF4-FFF2-40B4-BE49-F238E27FC236}">
                <a16:creationId xmlns:a16="http://schemas.microsoft.com/office/drawing/2014/main" id="{2FBE65A1-0312-0242-8DDF-C3440A671774}"/>
              </a:ext>
            </a:extLst>
          </p:cNvPr>
          <p:cNvSpPr/>
          <p:nvPr userDrawn="1"/>
        </p:nvSpPr>
        <p:spPr>
          <a:xfrm>
            <a:off x="11467076"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B264CE86-5C66-8F42-A524-E71F72919812}"/>
              </a:ext>
            </a:extLst>
          </p:cNvPr>
          <p:cNvSpPr>
            <a:spLocks noGrp="1"/>
          </p:cNvSpPr>
          <p:nvPr>
            <p:ph type="title" hasCustomPrompt="1"/>
          </p:nvPr>
        </p:nvSpPr>
        <p:spPr>
          <a:xfrm>
            <a:off x="-1" y="2084832"/>
            <a:ext cx="9180576" cy="2267712"/>
          </a:xfrm>
        </p:spPr>
        <p:txBody>
          <a:bodyPr>
            <a:normAutofit/>
          </a:bodyPr>
          <a:lstStyle>
            <a:lvl1pPr algn="r">
              <a:defRPr sz="3733">
                <a:solidFill>
                  <a:schemeClr val="bg1"/>
                </a:solidFill>
              </a:defRPr>
            </a:lvl1pPr>
          </a:lstStyle>
          <a:p>
            <a:r>
              <a:rPr lang="en-US"/>
              <a:t>Divider: right justified, centered top to bottom, Calibri, 28pt, white type</a:t>
            </a:r>
          </a:p>
        </p:txBody>
      </p:sp>
    </p:spTree>
    <p:extLst>
      <p:ext uri="{BB962C8B-B14F-4D97-AF65-F5344CB8AC3E}">
        <p14:creationId xmlns:p14="http://schemas.microsoft.com/office/powerpoint/2010/main" val="126355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4389322-3AF4-58D2-EACB-077ED4BDC907}"/>
              </a:ext>
            </a:extLst>
          </p:cNvPr>
          <p:cNvSpPr/>
          <p:nvPr userDrawn="1"/>
        </p:nvSpPr>
        <p:spPr>
          <a:xfrm flipH="1" flipV="1">
            <a:off x="0" y="0"/>
            <a:ext cx="6745191" cy="6858000"/>
          </a:xfrm>
          <a:custGeom>
            <a:avLst/>
            <a:gdLst>
              <a:gd name="connsiteX0" fmla="*/ 2309686 w 6745191"/>
              <a:gd name="connsiteY0" fmla="*/ 0 h 6858000"/>
              <a:gd name="connsiteX1" fmla="*/ 6745191 w 6745191"/>
              <a:gd name="connsiteY1" fmla="*/ 0 h 6858000"/>
              <a:gd name="connsiteX2" fmla="*/ 6745191 w 6745191"/>
              <a:gd name="connsiteY2" fmla="*/ 6858000 h 6858000"/>
              <a:gd name="connsiteX3" fmla="*/ 908587 w 6745191"/>
              <a:gd name="connsiteY3" fmla="*/ 6858000 h 6858000"/>
              <a:gd name="connsiteX4" fmla="*/ 809307 w 6745191"/>
              <a:gd name="connsiteY4" fmla="*/ 6718389 h 6858000"/>
              <a:gd name="connsiteX5" fmla="*/ 0 w 6745191"/>
              <a:gd name="connsiteY5" fmla="*/ 4068900 h 6858000"/>
              <a:gd name="connsiteX6" fmla="*/ 2281544 w 6745191"/>
              <a:gd name="connsiteY6" fmla="*/ 16181 h 6858000"/>
              <a:gd name="connsiteX7" fmla="*/ 2309686 w 674519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5191" h="6858000">
                <a:moveTo>
                  <a:pt x="2309686" y="0"/>
                </a:moveTo>
                <a:lnTo>
                  <a:pt x="6745191" y="0"/>
                </a:lnTo>
                <a:lnTo>
                  <a:pt x="6745191" y="6858000"/>
                </a:lnTo>
                <a:lnTo>
                  <a:pt x="908587" y="6858000"/>
                </a:lnTo>
                <a:lnTo>
                  <a:pt x="809307" y="6718389"/>
                </a:lnTo>
                <a:cubicBezTo>
                  <a:pt x="298353" y="5962077"/>
                  <a:pt x="0" y="5050331"/>
                  <a:pt x="0" y="4068900"/>
                </a:cubicBezTo>
                <a:cubicBezTo>
                  <a:pt x="0" y="2351397"/>
                  <a:pt x="913705" y="847300"/>
                  <a:pt x="2281544" y="16181"/>
                </a:cubicBezTo>
                <a:lnTo>
                  <a:pt x="2309686" y="0"/>
                </a:ln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49E56A6-9EAD-7C93-8076-685FCC20925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4" name="Slide Number Placeholder 5">
            <a:extLst>
              <a:ext uri="{FF2B5EF4-FFF2-40B4-BE49-F238E27FC236}">
                <a16:creationId xmlns:a16="http://schemas.microsoft.com/office/drawing/2014/main" id="{08C40F7E-2BE0-6383-112F-1959B9E3AC3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6" name="Title 6">
            <a:extLst>
              <a:ext uri="{FF2B5EF4-FFF2-40B4-BE49-F238E27FC236}">
                <a16:creationId xmlns:a16="http://schemas.microsoft.com/office/drawing/2014/main" id="{B7029E85-220E-BA72-870E-122EF6EFF6BA}"/>
              </a:ext>
            </a:extLst>
          </p:cNvPr>
          <p:cNvSpPr>
            <a:spLocks noGrp="1"/>
          </p:cNvSpPr>
          <p:nvPr>
            <p:ph type="title"/>
          </p:nvPr>
        </p:nvSpPr>
        <p:spPr>
          <a:xfrm>
            <a:off x="6915648" y="421618"/>
            <a:ext cx="5097968" cy="1463040"/>
          </a:xfrm>
        </p:spPr>
        <p:txBody>
          <a:bodyPr>
            <a:normAutofit/>
          </a:bodyPr>
          <a:lstStyle>
            <a:lvl1pPr algn="ctr">
              <a:defRPr sz="36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4105041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Divider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B3ECAD-C88B-4141-8062-1C8CCFDC6179}"/>
              </a:ext>
            </a:extLst>
          </p:cNvPr>
          <p:cNvSpPr/>
          <p:nvPr/>
        </p:nvSpPr>
        <p:spPr>
          <a:xfrm>
            <a:off x="0" y="2072176"/>
            <a:ext cx="12192000" cy="228682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 y="2080061"/>
            <a:ext cx="9179441" cy="2271059"/>
          </a:xfrm>
          <a:prstGeom prst="rect">
            <a:avLst/>
          </a:prstGeom>
        </p:spPr>
        <p:txBody>
          <a:bodyPr anchor="ctr"/>
          <a:lstStyle>
            <a:lvl1pPr algn="r">
              <a:defRPr sz="3733">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p:nvSpPr>
        <p:spPr>
          <a:xfrm>
            <a:off x="11467078"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D7B1ECF3-6AA7-7B46-BA43-BF2EECFB43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12" name="Rectangle 11">
            <a:extLst>
              <a:ext uri="{FF2B5EF4-FFF2-40B4-BE49-F238E27FC236}">
                <a16:creationId xmlns:a16="http://schemas.microsoft.com/office/drawing/2014/main" id="{FEC588C8-5DC0-3743-8EC3-637FE74E29F8}"/>
              </a:ext>
            </a:extLst>
          </p:cNvPr>
          <p:cNvSpPr/>
          <p:nvPr userDrawn="1"/>
        </p:nvSpPr>
        <p:spPr>
          <a:xfrm>
            <a:off x="11467076"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0283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Divider Burgand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B3ECAD-C88B-4141-8062-1C8CCFDC6179}"/>
              </a:ext>
            </a:extLst>
          </p:cNvPr>
          <p:cNvSpPr/>
          <p:nvPr/>
        </p:nvSpPr>
        <p:spPr>
          <a:xfrm>
            <a:off x="0" y="2072176"/>
            <a:ext cx="12192000" cy="228682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 y="2080061"/>
            <a:ext cx="9179441" cy="2271059"/>
          </a:xfrm>
          <a:prstGeom prst="rect">
            <a:avLst/>
          </a:prstGeom>
        </p:spPr>
        <p:txBody>
          <a:bodyPr anchor="ctr"/>
          <a:lstStyle>
            <a:lvl1pPr algn="r">
              <a:defRPr sz="3733">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p:nvSpPr>
        <p:spPr>
          <a:xfrm>
            <a:off x="11467078"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58895C01-5EFB-4F4C-8252-A925E2329C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12" name="Rectangle 11">
            <a:extLst>
              <a:ext uri="{FF2B5EF4-FFF2-40B4-BE49-F238E27FC236}">
                <a16:creationId xmlns:a16="http://schemas.microsoft.com/office/drawing/2014/main" id="{ADC9E34B-99E1-5840-9DE0-5A782D176F65}"/>
              </a:ext>
            </a:extLst>
          </p:cNvPr>
          <p:cNvSpPr/>
          <p:nvPr userDrawn="1"/>
        </p:nvSpPr>
        <p:spPr>
          <a:xfrm>
            <a:off x="11467076"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0439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Divider Dark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B3ECAD-C88B-4141-8062-1C8CCFDC6179}"/>
              </a:ext>
            </a:extLst>
          </p:cNvPr>
          <p:cNvSpPr/>
          <p:nvPr/>
        </p:nvSpPr>
        <p:spPr>
          <a:xfrm>
            <a:off x="0" y="2072176"/>
            <a:ext cx="12192000" cy="228682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 y="2080061"/>
            <a:ext cx="9179441" cy="2271059"/>
          </a:xfrm>
          <a:prstGeom prst="rect">
            <a:avLst/>
          </a:prstGeom>
        </p:spPr>
        <p:txBody>
          <a:bodyPr anchor="ctr"/>
          <a:lstStyle>
            <a:lvl1pPr algn="r">
              <a:defRPr sz="3733">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p:nvSpPr>
        <p:spPr>
          <a:xfrm>
            <a:off x="11467078"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7F541334-64E9-9A41-8020-5B695E0461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12" name="Rectangle 11">
            <a:extLst>
              <a:ext uri="{FF2B5EF4-FFF2-40B4-BE49-F238E27FC236}">
                <a16:creationId xmlns:a16="http://schemas.microsoft.com/office/drawing/2014/main" id="{BA04DCCE-1C4E-6949-9E50-D7A878E6872A}"/>
              </a:ext>
            </a:extLst>
          </p:cNvPr>
          <p:cNvSpPr/>
          <p:nvPr userDrawn="1"/>
        </p:nvSpPr>
        <p:spPr>
          <a:xfrm>
            <a:off x="11467076"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8268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Divider Gra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BB3ECAD-C88B-4141-8062-1C8CCFDC6179}"/>
              </a:ext>
            </a:extLst>
          </p:cNvPr>
          <p:cNvSpPr/>
          <p:nvPr/>
        </p:nvSpPr>
        <p:spPr>
          <a:xfrm>
            <a:off x="0" y="2072176"/>
            <a:ext cx="12192000" cy="22868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8" y="2080061"/>
            <a:ext cx="9179441" cy="2271059"/>
          </a:xfrm>
          <a:prstGeom prst="rect">
            <a:avLst/>
          </a:prstGeom>
        </p:spPr>
        <p:txBody>
          <a:bodyPr anchor="ctr"/>
          <a:lstStyle>
            <a:lvl1pPr algn="r">
              <a:defRPr sz="3733">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p:nvSpPr>
        <p:spPr>
          <a:xfrm>
            <a:off x="11467078"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C9D3A9E7-B03C-064A-B868-6AE15C5C4C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503171" y="1616531"/>
            <a:ext cx="3240500" cy="3240500"/>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12" name="Rectangle 11">
            <a:extLst>
              <a:ext uri="{FF2B5EF4-FFF2-40B4-BE49-F238E27FC236}">
                <a16:creationId xmlns:a16="http://schemas.microsoft.com/office/drawing/2014/main" id="{4F7C105E-A795-0647-A1C4-BA94CA8D8085}"/>
              </a:ext>
            </a:extLst>
          </p:cNvPr>
          <p:cNvSpPr/>
          <p:nvPr userDrawn="1"/>
        </p:nvSpPr>
        <p:spPr>
          <a:xfrm>
            <a:off x="11467076" y="6082823"/>
            <a:ext cx="724929" cy="711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24631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ll Left Box 5&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6" y="5"/>
            <a:ext cx="60959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039CB9-5620-0341-8CDC-CCFC192D6A8A}"/>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6461760" y="1225057"/>
            <a:ext cx="53644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6461760" y="65317"/>
            <a:ext cx="5730240"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6461760" y="1470477"/>
            <a:ext cx="53644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937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ll Right Box 5&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flipH="1">
            <a:off x="6096003" y="5"/>
            <a:ext cx="60959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EBE0D72-D3AD-C94A-8E6B-5E57ADF2D4C5}"/>
              </a:ext>
            </a:extLst>
          </p:cNvPr>
          <p:cNvCxnSpPr>
            <a:cxnSpLocks/>
          </p:cNvCxnSpPr>
          <p:nvPr userDrawn="1"/>
        </p:nvCxnSpPr>
        <p:spPr>
          <a:xfrm>
            <a:off x="365760" y="1225057"/>
            <a:ext cx="53644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15039CB9-5620-0341-8CDC-CCFC192D6A8A}"/>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365765" y="65317"/>
            <a:ext cx="5727151"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365760" y="1470477"/>
            <a:ext cx="53644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userDrawn="1"/>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8" name="Graphic 27">
            <a:extLst>
              <a:ext uri="{FF2B5EF4-FFF2-40B4-BE49-F238E27FC236}">
                <a16:creationId xmlns:a16="http://schemas.microsoft.com/office/drawing/2014/main" id="{3BD6CD5C-F3D0-F641-8DFF-04CBB4084B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Tree>
    <p:extLst>
      <p:ext uri="{BB962C8B-B14F-4D97-AF65-F5344CB8AC3E}">
        <p14:creationId xmlns:p14="http://schemas.microsoft.com/office/powerpoint/2010/main" val="39565226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ll Left Box 4.5&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6" y="5"/>
            <a:ext cx="54863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039CB9-5620-0341-8CDC-CCFC192D6A8A}"/>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5852160" y="1225057"/>
            <a:ext cx="59740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5850757" y="65317"/>
            <a:ext cx="6341243"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5850762" y="1470477"/>
            <a:ext cx="5975481"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7410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ll Right Box 4.5&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flipH="1">
            <a:off x="6705602" y="5"/>
            <a:ext cx="54863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EBE0D72-D3AD-C94A-8E6B-5E57ADF2D4C5}"/>
              </a:ext>
            </a:extLst>
          </p:cNvPr>
          <p:cNvCxnSpPr>
            <a:cxnSpLocks/>
          </p:cNvCxnSpPr>
          <p:nvPr userDrawn="1"/>
        </p:nvCxnSpPr>
        <p:spPr>
          <a:xfrm>
            <a:off x="365760" y="1225057"/>
            <a:ext cx="59740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15039CB9-5620-0341-8CDC-CCFC192D6A8A}"/>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365761" y="65317"/>
            <a:ext cx="5968475"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365761" y="1470477"/>
            <a:ext cx="5968475"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8" name="Graphic 27">
            <a:extLst>
              <a:ext uri="{FF2B5EF4-FFF2-40B4-BE49-F238E27FC236}">
                <a16:creationId xmlns:a16="http://schemas.microsoft.com/office/drawing/2014/main" id="{3BD6CD5C-F3D0-F641-8DFF-04CBB4084B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Tree>
    <p:extLst>
      <p:ext uri="{BB962C8B-B14F-4D97-AF65-F5344CB8AC3E}">
        <p14:creationId xmlns:p14="http://schemas.microsoft.com/office/powerpoint/2010/main" val="820055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ll Left Box 4&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1" y="5"/>
            <a:ext cx="48768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039CB9-5620-0341-8CDC-CCFC192D6A8A}"/>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5242560" y="1225057"/>
            <a:ext cx="65836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5242560" y="65317"/>
            <a:ext cx="6949440"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5242560" y="1470477"/>
            <a:ext cx="65836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858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ll Right Box 4&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flipH="1">
            <a:off x="7315202" y="5"/>
            <a:ext cx="48767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5EBE0D72-D3AD-C94A-8E6B-5E57ADF2D4C5}"/>
              </a:ext>
            </a:extLst>
          </p:cNvPr>
          <p:cNvCxnSpPr>
            <a:cxnSpLocks/>
          </p:cNvCxnSpPr>
          <p:nvPr userDrawn="1"/>
        </p:nvCxnSpPr>
        <p:spPr>
          <a:xfrm>
            <a:off x="365760" y="1225057"/>
            <a:ext cx="65836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12192000" cy="68424"/>
            <a:chOff x="0" y="0"/>
            <a:chExt cx="9144000" cy="51318"/>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5131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365760" y="65317"/>
            <a:ext cx="6583680"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365760" y="1470477"/>
            <a:ext cx="65836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Rectangle 34">
            <a:extLst>
              <a:ext uri="{FF2B5EF4-FFF2-40B4-BE49-F238E27FC236}">
                <a16:creationId xmlns:a16="http://schemas.microsoft.com/office/drawing/2014/main" id="{A0340C84-EA03-4D4D-9173-67FA5AB981AA}"/>
              </a:ext>
            </a:extLst>
          </p:cNvPr>
          <p:cNvSpPr/>
          <p:nvPr/>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4" name="Graphic 23">
            <a:extLst>
              <a:ext uri="{FF2B5EF4-FFF2-40B4-BE49-F238E27FC236}">
                <a16:creationId xmlns:a16="http://schemas.microsoft.com/office/drawing/2014/main" id="{C2BE8367-5A53-C640-B07E-C2D208924C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Tree>
    <p:extLst>
      <p:ext uri="{BB962C8B-B14F-4D97-AF65-F5344CB8AC3E}">
        <p14:creationId xmlns:p14="http://schemas.microsoft.com/office/powerpoint/2010/main" val="198801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Dar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ABE617-B32E-B958-5C56-A9049C6CFF0F}"/>
              </a:ext>
            </a:extLst>
          </p:cNvPr>
          <p:cNvSpPr/>
          <p:nvPr userDrawn="1"/>
        </p:nvSpPr>
        <p:spPr>
          <a:xfrm>
            <a:off x="0" y="-1"/>
            <a:ext cx="4977189" cy="6858001"/>
          </a:xfrm>
          <a:prstGeom prst="rect">
            <a:avLst/>
          </a:prstGeom>
          <a:solidFill>
            <a:srgbClr val="142E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9E56A6-9EAD-7C93-8076-685FCC20925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4" name="Slide Number Placeholder 5">
            <a:extLst>
              <a:ext uri="{FF2B5EF4-FFF2-40B4-BE49-F238E27FC236}">
                <a16:creationId xmlns:a16="http://schemas.microsoft.com/office/drawing/2014/main" id="{08C40F7E-2BE0-6383-112F-1959B9E3AC3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67">
              <a:solidFill>
                <a:schemeClr val="bg1"/>
              </a:solidFill>
              <a:latin typeface="Poppins" pitchFamily="2" charset="77"/>
              <a:cs typeface="Poppins" pitchFamily="2" charset="77"/>
            </a:endParaRPr>
          </a:p>
        </p:txBody>
      </p:sp>
      <p:sp>
        <p:nvSpPr>
          <p:cNvPr id="7" name="Title 6">
            <a:extLst>
              <a:ext uri="{FF2B5EF4-FFF2-40B4-BE49-F238E27FC236}">
                <a16:creationId xmlns:a16="http://schemas.microsoft.com/office/drawing/2014/main" id="{0578A6F7-9040-FBEB-EB1E-9BA6F9812A06}"/>
              </a:ext>
            </a:extLst>
          </p:cNvPr>
          <p:cNvSpPr>
            <a:spLocks noGrp="1"/>
          </p:cNvSpPr>
          <p:nvPr>
            <p:ph type="title"/>
          </p:nvPr>
        </p:nvSpPr>
        <p:spPr>
          <a:xfrm>
            <a:off x="0" y="421618"/>
            <a:ext cx="4963937" cy="688725"/>
          </a:xfrm>
        </p:spPr>
        <p:txBody>
          <a:bodyPr>
            <a:normAutofit/>
          </a:bodyPr>
          <a:lstStyle>
            <a:lvl1pPr algn="ctr">
              <a:defRPr sz="3600">
                <a:solidFill>
                  <a:schemeClr val="bg1"/>
                </a:solidFill>
                <a:latin typeface="Poppins" pitchFamily="2" charset="77"/>
                <a:cs typeface="Poppins" pitchFamily="2" charset="77"/>
              </a:defRPr>
            </a:lvl1pPr>
          </a:lstStyle>
          <a:p>
            <a:r>
              <a:rPr lang="en-US"/>
              <a:t>Click to edit Master title style</a:t>
            </a:r>
          </a:p>
        </p:txBody>
      </p:sp>
      <p:sp>
        <p:nvSpPr>
          <p:cNvPr id="8" name="Content Placeholder 7">
            <a:extLst>
              <a:ext uri="{FF2B5EF4-FFF2-40B4-BE49-F238E27FC236}">
                <a16:creationId xmlns:a16="http://schemas.microsoft.com/office/drawing/2014/main" id="{9B435CC7-F360-75CC-80DC-9862F8933F65}"/>
              </a:ext>
            </a:extLst>
          </p:cNvPr>
          <p:cNvSpPr>
            <a:spLocks noGrp="1"/>
          </p:cNvSpPr>
          <p:nvPr>
            <p:ph sz="quarter" idx="11"/>
          </p:nvPr>
        </p:nvSpPr>
        <p:spPr>
          <a:xfrm>
            <a:off x="263135" y="1730387"/>
            <a:ext cx="4572001" cy="1821959"/>
          </a:xfrm>
        </p:spPr>
        <p:txBody>
          <a:bodyPr>
            <a:normAutofit/>
          </a:bodyPr>
          <a:lstStyle>
            <a:lvl1pPr marL="0" indent="0">
              <a:buNone/>
              <a:defRPr sz="2000">
                <a:solidFill>
                  <a:schemeClr val="bg1"/>
                </a:solidFill>
                <a:latin typeface="Poppins" pitchFamily="2" charset="77"/>
                <a:cs typeface="Poppins" pitchFamily="2" charset="77"/>
              </a:defRPr>
            </a:lvl1pPr>
            <a:lvl2pPr>
              <a:defRPr sz="1800">
                <a:solidFill>
                  <a:schemeClr val="bg1"/>
                </a:solidFill>
                <a:latin typeface="Poppins" pitchFamily="2" charset="77"/>
                <a:cs typeface="Poppins" pitchFamily="2" charset="77"/>
              </a:defRPr>
            </a:lvl2pPr>
            <a:lvl3pPr>
              <a:defRPr sz="1600">
                <a:solidFill>
                  <a:schemeClr val="bg1"/>
                </a:solidFill>
                <a:latin typeface="Poppins" pitchFamily="2" charset="77"/>
                <a:cs typeface="Poppins" pitchFamily="2" charset="77"/>
              </a:defRPr>
            </a:lvl3pPr>
            <a:lvl4pPr>
              <a:defRPr sz="1400">
                <a:solidFill>
                  <a:schemeClr val="bg1"/>
                </a:solidFill>
                <a:latin typeface="Poppins" pitchFamily="2" charset="77"/>
                <a:cs typeface="Poppins" pitchFamily="2" charset="77"/>
              </a:defRPr>
            </a:lvl4pPr>
            <a:lvl5pPr>
              <a:defRPr sz="140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7">
            <a:extLst>
              <a:ext uri="{FF2B5EF4-FFF2-40B4-BE49-F238E27FC236}">
                <a16:creationId xmlns:a16="http://schemas.microsoft.com/office/drawing/2014/main" id="{30D5E18E-3D43-8C2A-E2EC-8929EB04616D}"/>
              </a:ext>
            </a:extLst>
          </p:cNvPr>
          <p:cNvSpPr>
            <a:spLocks noGrp="1"/>
          </p:cNvSpPr>
          <p:nvPr>
            <p:ph sz="quarter" idx="12"/>
          </p:nvPr>
        </p:nvSpPr>
        <p:spPr>
          <a:xfrm>
            <a:off x="5440351" y="1724072"/>
            <a:ext cx="6269231" cy="1821959"/>
          </a:xfrm>
        </p:spPr>
        <p:txBody>
          <a:bodyPr>
            <a:normAutofit/>
          </a:bodyPr>
          <a:lstStyle>
            <a:lvl1pPr marL="0" indent="0" algn="l">
              <a:buNone/>
              <a:defRPr sz="2000">
                <a:solidFill>
                  <a:schemeClr val="tx2"/>
                </a:solidFill>
                <a:latin typeface="Poppins" pitchFamily="2" charset="77"/>
                <a:cs typeface="Poppins" pitchFamily="2" charset="77"/>
              </a:defRPr>
            </a:lvl1pPr>
            <a:lvl2pPr algn="l">
              <a:defRPr sz="1800">
                <a:solidFill>
                  <a:schemeClr val="tx2"/>
                </a:solidFill>
                <a:latin typeface="Poppins" pitchFamily="2" charset="77"/>
                <a:cs typeface="Poppins" pitchFamily="2" charset="77"/>
              </a:defRPr>
            </a:lvl2pPr>
            <a:lvl3pPr algn="l">
              <a:defRPr sz="1600">
                <a:solidFill>
                  <a:schemeClr val="tx2"/>
                </a:solidFill>
                <a:latin typeface="Poppins" pitchFamily="2" charset="77"/>
                <a:cs typeface="Poppins" pitchFamily="2" charset="77"/>
              </a:defRPr>
            </a:lvl3pPr>
            <a:lvl4pPr algn="l">
              <a:defRPr sz="1400">
                <a:solidFill>
                  <a:schemeClr val="tx2"/>
                </a:solidFill>
                <a:latin typeface="Poppins" pitchFamily="2" charset="77"/>
                <a:cs typeface="Poppins" pitchFamily="2" charset="77"/>
              </a:defRPr>
            </a:lvl4pPr>
            <a:lvl5pPr algn="l">
              <a:defRPr sz="1400">
                <a:solidFill>
                  <a:schemeClr val="tx2"/>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318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ll Left Box 3&quo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B9776FC-8E88-1C4D-B842-81A300C08A48}"/>
              </a:ext>
            </a:extLst>
          </p:cNvPr>
          <p:cNvSpPr/>
          <p:nvPr userDrawn="1"/>
        </p:nvSpPr>
        <p:spPr>
          <a:xfrm>
            <a:off x="1" y="5"/>
            <a:ext cx="36576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039CB9-5620-0341-8CDC-CCFC192D6A8A}"/>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4023360" y="1225057"/>
            <a:ext cx="78028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4023360" y="65317"/>
            <a:ext cx="8168640" cy="1156635"/>
          </a:xfrm>
        </p:spPr>
        <p:txBody>
          <a:body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userDrawn="1">
            <p:ph type="body" sz="quarter" idx="14"/>
          </p:nvPr>
        </p:nvSpPr>
        <p:spPr>
          <a:xfrm>
            <a:off x="4023360" y="1470477"/>
            <a:ext cx="78028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40">
            <a:extLst>
              <a:ext uri="{FF2B5EF4-FFF2-40B4-BE49-F238E27FC236}">
                <a16:creationId xmlns:a16="http://schemas.microsoft.com/office/drawing/2014/main" id="{25FE8249-6F09-9141-BA06-467AA3ECE104}"/>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Slide Number Placeholder 5">
            <a:extLst>
              <a:ext uri="{FF2B5EF4-FFF2-40B4-BE49-F238E27FC236}">
                <a16:creationId xmlns:a16="http://schemas.microsoft.com/office/drawing/2014/main" id="{D9CA4D4C-9D42-0448-8500-1297FDEF33BF}"/>
              </a:ext>
            </a:extLst>
          </p:cNvPr>
          <p:cNvSpPr txBox="1">
            <a:spLocks/>
          </p:cNvSpPr>
          <p:nvPr userDrawn="1"/>
        </p:nvSpPr>
        <p:spPr>
          <a:xfrm>
            <a:off x="5" y="6486147"/>
            <a:ext cx="365759" cy="2580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67" smtClean="0">
                <a:solidFill>
                  <a:schemeClr val="tx1"/>
                </a:solidFill>
              </a:rPr>
              <a:pPr>
                <a:lnSpc>
                  <a:spcPts val="1173"/>
                </a:lnSpc>
              </a:pPr>
              <a:t>‹#›</a:t>
            </a:fld>
            <a:endParaRPr lang="en-US" sz="667">
              <a:solidFill>
                <a:schemeClr val="tx1"/>
              </a:solidFill>
            </a:endParaRPr>
          </a:p>
        </p:txBody>
      </p:sp>
      <p:sp>
        <p:nvSpPr>
          <p:cNvPr id="47" name="TextBox 46">
            <a:extLst>
              <a:ext uri="{FF2B5EF4-FFF2-40B4-BE49-F238E27FC236}">
                <a16:creationId xmlns:a16="http://schemas.microsoft.com/office/drawing/2014/main" id="{339E8F55-411D-B042-828E-0E12F72C59F0}"/>
              </a:ext>
            </a:extLst>
          </p:cNvPr>
          <p:cNvSpPr txBox="1"/>
          <p:nvPr userDrawn="1"/>
        </p:nvSpPr>
        <p:spPr>
          <a:xfrm>
            <a:off x="365761" y="6487389"/>
            <a:ext cx="3537339" cy="230319"/>
          </a:xfrm>
          <a:prstGeom prst="rect">
            <a:avLst/>
          </a:prstGeom>
          <a:noFill/>
        </p:spPr>
        <p:txBody>
          <a:bodyPr wrap="square" lIns="0" rIns="0" rtlCol="0">
            <a:sp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67" b="0" spc="89"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667" b="0" spc="89">
                <a:solidFill>
                  <a:schemeClr val="tx1">
                    <a:lumMod val="50000"/>
                    <a:lumOff val="50000"/>
                  </a:schemeClr>
                </a:solidFill>
                <a:latin typeface="Calibri" panose="020F0502020204030204" pitchFamily="34" charset="0"/>
                <a:cs typeface="Calibri" panose="020F0502020204030204" pitchFamily="34" charset="0"/>
              </a:rPr>
              <a:t>  |  </a:t>
            </a:r>
            <a:r>
              <a:rPr lang="en-US" sz="667" b="0" spc="89"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1200" b="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1194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ll Right Box 3&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p:nvSpPr>
        <p:spPr>
          <a:xfrm flipH="1">
            <a:off x="8540721" y="0"/>
            <a:ext cx="3651281" cy="68684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AC3A68A-F328-9447-A6F3-2168A8796ECD}"/>
              </a:ext>
            </a:extLst>
          </p:cNvPr>
          <p:cNvSpPr/>
          <p:nvPr/>
        </p:nvSpPr>
        <p:spPr>
          <a:xfrm>
            <a:off x="0" y="6803141"/>
            <a:ext cx="12192000" cy="6531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4" name="Graphic 23">
            <a:extLst>
              <a:ext uri="{FF2B5EF4-FFF2-40B4-BE49-F238E27FC236}">
                <a16:creationId xmlns:a16="http://schemas.microsoft.com/office/drawing/2014/main" id="{90302C0D-6829-C34D-9FA0-334865418DC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sp>
        <p:nvSpPr>
          <p:cNvPr id="3" name="Title 2">
            <a:extLst>
              <a:ext uri="{FF2B5EF4-FFF2-40B4-BE49-F238E27FC236}">
                <a16:creationId xmlns:a16="http://schemas.microsoft.com/office/drawing/2014/main" id="{6F6E307A-92DF-CC4B-A0EC-CF72DE29FF0C}"/>
              </a:ext>
            </a:extLst>
          </p:cNvPr>
          <p:cNvSpPr>
            <a:spLocks noGrp="1"/>
          </p:cNvSpPr>
          <p:nvPr>
            <p:ph type="title" hasCustomPrompt="1"/>
          </p:nvPr>
        </p:nvSpPr>
        <p:spPr>
          <a:xfrm>
            <a:off x="365765" y="60960"/>
            <a:ext cx="7811801" cy="1158240"/>
          </a:xfrm>
        </p:spPr>
        <p:txBody>
          <a:bodyPr/>
          <a:lstStyle>
            <a:lvl1pPr algn="l">
              <a:defRPr/>
            </a:lvl1pPr>
          </a:lstStyle>
          <a:p>
            <a:r>
              <a:rPr lang="en-US"/>
              <a:t>Title: Calibri, 24pt, dark gray</a:t>
            </a:r>
          </a:p>
        </p:txBody>
      </p:sp>
      <p:sp>
        <p:nvSpPr>
          <p:cNvPr id="7" name="Text Placeholder 6">
            <a:extLst>
              <a:ext uri="{FF2B5EF4-FFF2-40B4-BE49-F238E27FC236}">
                <a16:creationId xmlns:a16="http://schemas.microsoft.com/office/drawing/2014/main" id="{80869F8D-987E-744D-BA39-70B066A5571D}"/>
              </a:ext>
            </a:extLst>
          </p:cNvPr>
          <p:cNvSpPr>
            <a:spLocks noGrp="1"/>
          </p:cNvSpPr>
          <p:nvPr>
            <p:ph type="body" sz="quarter" idx="10"/>
          </p:nvPr>
        </p:nvSpPr>
        <p:spPr>
          <a:xfrm>
            <a:off x="365765" y="1475232"/>
            <a:ext cx="7811801" cy="4693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CFAED46D-726E-1144-84E1-F9808F47F048}"/>
              </a:ext>
            </a:extLst>
          </p:cNvPr>
          <p:cNvCxnSpPr>
            <a:cxnSpLocks/>
          </p:cNvCxnSpPr>
          <p:nvPr/>
        </p:nvCxnSpPr>
        <p:spPr>
          <a:xfrm>
            <a:off x="365760" y="1225057"/>
            <a:ext cx="7802880"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90147AC4-C2C2-7F4F-8A41-2C141901635E}"/>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02676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ttom Ru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177AE68-FC28-0345-9495-9E7437644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72788" y="6206836"/>
            <a:ext cx="538565" cy="538565"/>
          </a:xfrm>
          <a:prstGeom prst="rect">
            <a:avLst/>
          </a:prstGeom>
        </p:spPr>
      </p:pic>
      <p:cxnSp>
        <p:nvCxnSpPr>
          <p:cNvPr id="16" name="Straight Connector 15">
            <a:extLst>
              <a:ext uri="{FF2B5EF4-FFF2-40B4-BE49-F238E27FC236}">
                <a16:creationId xmlns:a16="http://schemas.microsoft.com/office/drawing/2014/main" id="{E2BAE712-0415-CE40-9F6D-004C16557367}"/>
              </a:ext>
            </a:extLst>
          </p:cNvPr>
          <p:cNvCxnSpPr>
            <a:cxnSpLocks/>
          </p:cNvCxnSpPr>
          <p:nvPr userDrawn="1"/>
        </p:nvCxnSpPr>
        <p:spPr>
          <a:xfrm>
            <a:off x="309613" y="5390405"/>
            <a:ext cx="11572785"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6">
            <a:extLst>
              <a:ext uri="{FF2B5EF4-FFF2-40B4-BE49-F238E27FC236}">
                <a16:creationId xmlns:a16="http://schemas.microsoft.com/office/drawing/2014/main" id="{2E3E3BFA-542A-2543-A144-DB95C452D13A}"/>
              </a:ext>
            </a:extLst>
          </p:cNvPr>
          <p:cNvSpPr>
            <a:spLocks noGrp="1"/>
          </p:cNvSpPr>
          <p:nvPr>
            <p:ph type="body" sz="quarter" idx="13"/>
          </p:nvPr>
        </p:nvSpPr>
        <p:spPr>
          <a:xfrm>
            <a:off x="309611" y="656372"/>
            <a:ext cx="11567159" cy="4296901"/>
          </a:xfrm>
          <a:prstGeom prst="rect">
            <a:avLst/>
          </a:prstGeom>
        </p:spPr>
        <p:txBody>
          <a:bodyPr/>
          <a:lstStyle>
            <a:lvl1pPr marL="309003" indent="-309003">
              <a:tabLst/>
              <a:defRPr sz="2133">
                <a:latin typeface="Calibri" panose="020F0502020204030204" pitchFamily="34" charset="0"/>
                <a:cs typeface="Calibri" panose="020F0502020204030204" pitchFamily="34" charset="0"/>
              </a:defRPr>
            </a:lvl1pPr>
            <a:lvl2pPr marL="764042" indent="-300535">
              <a:buFont typeface="Arial" panose="020B0604020202020204" pitchFamily="34" charset="0"/>
              <a:buChar char="•"/>
              <a:tabLst/>
              <a:defRPr sz="1867">
                <a:latin typeface="Calibri" panose="020F0502020204030204" pitchFamily="34" charset="0"/>
                <a:cs typeface="Calibri" panose="020F0502020204030204" pitchFamily="34" charset="0"/>
              </a:defRPr>
            </a:lvl2pPr>
            <a:lvl3pPr marL="1221195" indent="-302652">
              <a:buFont typeface="System Font Regular"/>
              <a:buChar char="–"/>
              <a:tabLst/>
              <a:defRPr sz="1600">
                <a:latin typeface="Calibri" panose="020F0502020204030204" pitchFamily="34" charset="0"/>
                <a:cs typeface="Calibri" panose="020F0502020204030204" pitchFamily="34" charset="0"/>
              </a:defRPr>
            </a:lvl3pPr>
            <a:lvl4pPr marL="1832852" indent="-302652">
              <a:buFont typeface="Arial" panose="020B0604020202020204" pitchFamily="34" charset="0"/>
              <a:buChar char="•"/>
              <a:tabLst/>
              <a:defRPr sz="1467">
                <a:latin typeface="Calibri" panose="020F0502020204030204" pitchFamily="34" charset="0"/>
                <a:cs typeface="Calibri" panose="020F0502020204030204" pitchFamily="34" charset="0"/>
              </a:defRPr>
            </a:lvl4pPr>
            <a:lvl5pPr marL="2442390" indent="-294187">
              <a:buFont typeface="System Font Regular"/>
              <a:buChar char="–"/>
              <a:tabLst/>
              <a:defRPr sz="1467">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811A1DF-93DA-504C-83A3-418855490B85}"/>
              </a:ext>
            </a:extLst>
          </p:cNvPr>
          <p:cNvSpPr>
            <a:spLocks noGrp="1"/>
          </p:cNvSpPr>
          <p:nvPr>
            <p:ph type="title" hasCustomPrompt="1"/>
          </p:nvPr>
        </p:nvSpPr>
        <p:spPr>
          <a:xfrm>
            <a:off x="312420" y="5387301"/>
            <a:ext cx="11567160" cy="1325033"/>
          </a:xfrm>
        </p:spPr>
        <p:txBody>
          <a:bodyPr/>
          <a:lstStyle/>
          <a:p>
            <a:r>
              <a:rPr lang="en-US"/>
              <a:t>Title: Calibri, 24pt, dark gray</a:t>
            </a:r>
          </a:p>
        </p:txBody>
      </p:sp>
    </p:spTree>
    <p:extLst>
      <p:ext uri="{BB962C8B-B14F-4D97-AF65-F5344CB8AC3E}">
        <p14:creationId xmlns:p14="http://schemas.microsoft.com/office/powerpoint/2010/main" val="2823203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Box Reverse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DD47FF-8BBF-7340-9A66-0A508C5AB69D}"/>
              </a:ext>
            </a:extLst>
          </p:cNvPr>
          <p:cNvSpPr/>
          <p:nvPr/>
        </p:nvSpPr>
        <p:spPr>
          <a:xfrm flipV="1">
            <a:off x="6" y="0"/>
            <a:ext cx="12191999" cy="5358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0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0E72DE-AAF0-E643-B734-D1252397AC04}"/>
              </a:ext>
            </a:extLst>
          </p:cNvPr>
          <p:cNvSpPr>
            <a:spLocks noGrp="1"/>
          </p:cNvSpPr>
          <p:nvPr>
            <p:ph type="title" hasCustomPrompt="1"/>
          </p:nvPr>
        </p:nvSpPr>
        <p:spPr>
          <a:xfrm>
            <a:off x="312420" y="5358136"/>
            <a:ext cx="11567160" cy="1325033"/>
          </a:xfrm>
        </p:spPr>
        <p:txBody>
          <a:bodyPr/>
          <a:lstStyle/>
          <a:p>
            <a:r>
              <a:rPr lang="en-US"/>
              <a:t>Title: Calibri, 24pt, dark gray</a:t>
            </a:r>
          </a:p>
        </p:txBody>
      </p:sp>
      <p:sp>
        <p:nvSpPr>
          <p:cNvPr id="18" name="Rectangle 17">
            <a:extLst>
              <a:ext uri="{FF2B5EF4-FFF2-40B4-BE49-F238E27FC236}">
                <a16:creationId xmlns:a16="http://schemas.microsoft.com/office/drawing/2014/main" id="{95043FBC-6B24-3246-933B-54BDF8A75813}"/>
              </a:ext>
            </a:extLst>
          </p:cNvPr>
          <p:cNvSpPr/>
          <p:nvPr userDrawn="1"/>
        </p:nvSpPr>
        <p:spPr>
          <a:xfrm>
            <a:off x="0" y="0"/>
            <a:ext cx="12192000" cy="6842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1505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p Rule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1772-ECE9-BE46-B894-A032DE07602A}"/>
              </a:ext>
            </a:extLst>
          </p:cNvPr>
          <p:cNvSpPr>
            <a:spLocks noGrp="1"/>
          </p:cNvSpPr>
          <p:nvPr>
            <p:ph type="title" hasCustomPrompt="1"/>
          </p:nvPr>
        </p:nvSpPr>
        <p:spPr>
          <a:xfrm>
            <a:off x="0" y="65317"/>
            <a:ext cx="12192000" cy="1156635"/>
          </a:xfrm>
        </p:spPr>
        <p:txBody>
          <a:bodyPr/>
          <a:lstStyle>
            <a:lvl1pPr algn="ctr">
              <a:defRPr/>
            </a:lvl1pPr>
          </a:lstStyle>
          <a:p>
            <a:r>
              <a:rPr lang="en-US"/>
              <a:t>Title: Calibri, 24pt, dark gray, flush left</a:t>
            </a:r>
          </a:p>
        </p:txBody>
      </p:sp>
      <p:sp>
        <p:nvSpPr>
          <p:cNvPr id="5" name="Text Placeholder 4">
            <a:extLst>
              <a:ext uri="{FF2B5EF4-FFF2-40B4-BE49-F238E27FC236}">
                <a16:creationId xmlns:a16="http://schemas.microsoft.com/office/drawing/2014/main" id="{55689A4D-7C24-F044-A1E6-43018B467723}"/>
              </a:ext>
            </a:extLst>
          </p:cNvPr>
          <p:cNvSpPr>
            <a:spLocks noGrp="1"/>
          </p:cNvSpPr>
          <p:nvPr>
            <p:ph type="body" sz="quarter" idx="14"/>
          </p:nvPr>
        </p:nvSpPr>
        <p:spPr>
          <a:xfrm>
            <a:off x="365760" y="1470477"/>
            <a:ext cx="114604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267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52ACE0F-52A6-4A59-B06B-372593F86F07}"/>
              </a:ext>
            </a:extLst>
          </p:cNvPr>
          <p:cNvSpPr>
            <a:spLocks noGrp="1"/>
          </p:cNvSpPr>
          <p:nvPr>
            <p:ph type="pic" sz="quarter" idx="10"/>
          </p:nvPr>
        </p:nvSpPr>
        <p:spPr>
          <a:xfrm>
            <a:off x="1343027" y="1371600"/>
            <a:ext cx="1971675" cy="3733800"/>
          </a:xfrm>
          <a:custGeom>
            <a:avLst/>
            <a:gdLst>
              <a:gd name="connsiteX0" fmla="*/ 0 w 1971675"/>
              <a:gd name="connsiteY0" fmla="*/ 0 h 3733800"/>
              <a:gd name="connsiteX1" fmla="*/ 1962150 w 1971675"/>
              <a:gd name="connsiteY1" fmla="*/ 295275 h 3733800"/>
              <a:gd name="connsiteX2" fmla="*/ 1971675 w 1971675"/>
              <a:gd name="connsiteY2" fmla="*/ 3733800 h 3733800"/>
              <a:gd name="connsiteX3" fmla="*/ 9525 w 1971675"/>
              <a:gd name="connsiteY3" fmla="*/ 3676650 h 3733800"/>
            </a:gdLst>
            <a:ahLst/>
            <a:cxnLst>
              <a:cxn ang="0">
                <a:pos x="connsiteX0" y="connsiteY0"/>
              </a:cxn>
              <a:cxn ang="0">
                <a:pos x="connsiteX1" y="connsiteY1"/>
              </a:cxn>
              <a:cxn ang="0">
                <a:pos x="connsiteX2" y="connsiteY2"/>
              </a:cxn>
              <a:cxn ang="0">
                <a:pos x="connsiteX3" y="connsiteY3"/>
              </a:cxn>
            </a:cxnLst>
            <a:rect l="l" t="t" r="r" b="b"/>
            <a:pathLst>
              <a:path w="1971675" h="3733800">
                <a:moveTo>
                  <a:pt x="0" y="0"/>
                </a:moveTo>
                <a:lnTo>
                  <a:pt x="1962150" y="295275"/>
                </a:lnTo>
                <a:lnTo>
                  <a:pt x="1971675" y="3733800"/>
                </a:lnTo>
                <a:lnTo>
                  <a:pt x="9525" y="3676650"/>
                </a:ln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3791219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9424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Centered Title Only">
  <p:cSld name="Centered Title Only">
    <p:spTree>
      <p:nvGrpSpPr>
        <p:cNvPr id="1" name="Shape 22"/>
        <p:cNvGrpSpPr/>
        <p:nvPr/>
      </p:nvGrpSpPr>
      <p:grpSpPr>
        <a:xfrm>
          <a:off x="0" y="0"/>
          <a:ext cx="0" cy="0"/>
          <a:chOff x="0" y="0"/>
          <a:chExt cx="0" cy="0"/>
        </a:xfrm>
      </p:grpSpPr>
      <p:sp>
        <p:nvSpPr>
          <p:cNvPr id="23" name="Google Shape;23;p24"/>
          <p:cNvSpPr txBox="1"/>
          <p:nvPr/>
        </p:nvSpPr>
        <p:spPr>
          <a:xfrm>
            <a:off x="10764570" y="6505956"/>
            <a:ext cx="843648" cy="165174"/>
          </a:xfrm>
          <a:prstGeom prst="rect">
            <a:avLst/>
          </a:prstGeom>
          <a:noFill/>
          <a:ln>
            <a:noFill/>
          </a:ln>
        </p:spPr>
        <p:txBody>
          <a:bodyPr spcFirstLastPara="1" wrap="square" lIns="25397" tIns="25397" rIns="25397" bIns="25397" anchor="t" anchorCtr="0">
            <a:noAutofit/>
          </a:bodyPr>
          <a:lstStyle/>
          <a:p>
            <a:pPr marL="0" marR="0" lvl="0" indent="0" algn="r" rtl="0">
              <a:lnSpc>
                <a:spcPct val="90000"/>
              </a:lnSpc>
              <a:spcBef>
                <a:spcPts val="0"/>
              </a:spcBef>
              <a:spcAft>
                <a:spcPts val="0"/>
              </a:spcAft>
              <a:buNone/>
            </a:pPr>
            <a:r>
              <a:rPr lang="en-US" sz="800" b="0" i="0" u="none" strike="noStrike" cap="none">
                <a:solidFill>
                  <a:srgbClr val="929292"/>
                </a:solidFill>
                <a:latin typeface="Poppins Light"/>
                <a:ea typeface="Poppins Light"/>
                <a:cs typeface="Poppins Light"/>
                <a:sym typeface="Poppins Light"/>
              </a:rPr>
              <a:t>Confidential   |</a:t>
            </a:r>
            <a:endParaRPr sz="900"/>
          </a:p>
        </p:txBody>
      </p:sp>
      <p:sp>
        <p:nvSpPr>
          <p:cNvPr id="24" name="Google Shape;24;p24"/>
          <p:cNvSpPr txBox="1">
            <a:spLocks noGrp="1"/>
          </p:cNvSpPr>
          <p:nvPr>
            <p:ph type="sldNum" idx="12"/>
          </p:nvPr>
        </p:nvSpPr>
        <p:spPr>
          <a:xfrm>
            <a:off x="11642619" y="6505956"/>
            <a:ext cx="182975" cy="434991"/>
          </a:xfrm>
          <a:prstGeom prst="rect">
            <a:avLst/>
          </a:prstGeom>
          <a:noFill/>
          <a:ln>
            <a:noFill/>
          </a:ln>
        </p:spPr>
        <p:txBody>
          <a:bodyPr spcFirstLastPara="1" wrap="square" lIns="50800" tIns="50800" rIns="50800" bIns="50800" anchor="t" anchorCtr="0">
            <a:spAutoFit/>
          </a:bodyPr>
          <a:lstStyle>
            <a:lvl1pPr marL="0" marR="0" lvl="0"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1pPr>
            <a:lvl2pPr marL="0" marR="0" lvl="1"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2pPr>
            <a:lvl3pPr marL="0" marR="0" lvl="2"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3pPr>
            <a:lvl4pPr marL="0" marR="0" lvl="3"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4pPr>
            <a:lvl5pPr marL="0" marR="0" lvl="4"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5pPr>
            <a:lvl6pPr marL="0" marR="0" lvl="5"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6pPr>
            <a:lvl7pPr marL="0" marR="0" lvl="6"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7pPr>
            <a:lvl8pPr marL="0" marR="0" lvl="7"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8pPr>
            <a:lvl9pPr marL="0" marR="0" lvl="8" indent="0" algn="r">
              <a:lnSpc>
                <a:spcPct val="90000"/>
              </a:lnSpc>
              <a:spcBef>
                <a:spcPts val="0"/>
              </a:spcBef>
              <a:buNone/>
              <a:defRPr sz="800" b="0" i="0" u="none" strike="noStrike" cap="none">
                <a:solidFill>
                  <a:srgbClr val="929292"/>
                </a:solidFill>
                <a:latin typeface="Poppins Light"/>
                <a:ea typeface="Poppins Light"/>
                <a:cs typeface="Poppins Light"/>
                <a:sym typeface="Poppins Light"/>
              </a:defRPr>
            </a:lvl9pPr>
          </a:lstStyle>
          <a:p>
            <a:fld id="{00000000-1234-1234-1234-123412341234}" type="slidenum">
              <a:rPr lang="en-US" smtClean="0"/>
              <a:pPr/>
              <a:t>‹#›</a:t>
            </a:fld>
            <a:endParaRPr lang="en-US"/>
          </a:p>
        </p:txBody>
      </p:sp>
      <p:sp>
        <p:nvSpPr>
          <p:cNvPr id="25" name="Google Shape;25;p24"/>
          <p:cNvSpPr txBox="1">
            <a:spLocks noGrp="1"/>
          </p:cNvSpPr>
          <p:nvPr>
            <p:ph type="body" idx="1"/>
          </p:nvPr>
        </p:nvSpPr>
        <p:spPr>
          <a:xfrm>
            <a:off x="461113" y="6017701"/>
            <a:ext cx="4977625" cy="251967"/>
          </a:xfrm>
          <a:prstGeom prst="rect">
            <a:avLst/>
          </a:prstGeom>
          <a:noFill/>
          <a:ln>
            <a:noFill/>
          </a:ln>
        </p:spPr>
        <p:txBody>
          <a:bodyPr spcFirstLastPara="1" wrap="square" lIns="71425" tIns="71425" rIns="71425" bIns="71425" anchor="b" anchorCtr="0">
            <a:spAutoFit/>
          </a:bodyPr>
          <a:lstStyle>
            <a:lvl1pPr marL="228554" lvl="0" indent="-114277" algn="l">
              <a:lnSpc>
                <a:spcPct val="100000"/>
              </a:lnSpc>
              <a:spcBef>
                <a:spcPts val="0"/>
              </a:spcBef>
              <a:spcAft>
                <a:spcPts val="0"/>
              </a:spcAft>
              <a:buClr>
                <a:srgbClr val="5E5E5E"/>
              </a:buClr>
              <a:buSzPts val="1400"/>
              <a:buFont typeface="Poppins Light"/>
              <a:buNone/>
              <a:defRPr sz="700">
                <a:solidFill>
                  <a:srgbClr val="5E5E5E"/>
                </a:solidFill>
              </a:defRPr>
            </a:lvl1pPr>
            <a:lvl2pPr marL="457109" lvl="1" indent="-114277" algn="l">
              <a:lnSpc>
                <a:spcPct val="110000"/>
              </a:lnSpc>
              <a:spcBef>
                <a:spcPts val="900"/>
              </a:spcBef>
              <a:spcAft>
                <a:spcPts val="0"/>
              </a:spcAft>
              <a:buClr>
                <a:srgbClr val="333333"/>
              </a:buClr>
              <a:buSzPts val="1800"/>
              <a:buNone/>
              <a:defRPr/>
            </a:lvl2pPr>
            <a:lvl3pPr marL="685663" lvl="2" indent="-114277" algn="l">
              <a:lnSpc>
                <a:spcPct val="110000"/>
              </a:lnSpc>
              <a:spcBef>
                <a:spcPts val="900"/>
              </a:spcBef>
              <a:spcAft>
                <a:spcPts val="0"/>
              </a:spcAft>
              <a:buClr>
                <a:srgbClr val="333333"/>
              </a:buClr>
              <a:buSzPts val="1800"/>
              <a:buNone/>
              <a:defRPr/>
            </a:lvl3pPr>
            <a:lvl4pPr marL="914217" lvl="3" indent="-114277" algn="l">
              <a:lnSpc>
                <a:spcPct val="110000"/>
              </a:lnSpc>
              <a:spcBef>
                <a:spcPts val="900"/>
              </a:spcBef>
              <a:spcAft>
                <a:spcPts val="0"/>
              </a:spcAft>
              <a:buClr>
                <a:srgbClr val="333333"/>
              </a:buClr>
              <a:buSzPts val="1800"/>
              <a:buNone/>
              <a:defRPr/>
            </a:lvl4pPr>
            <a:lvl5pPr marL="1142771" lvl="4" indent="-114277" algn="l">
              <a:lnSpc>
                <a:spcPct val="110000"/>
              </a:lnSpc>
              <a:spcBef>
                <a:spcPts val="900"/>
              </a:spcBef>
              <a:spcAft>
                <a:spcPts val="0"/>
              </a:spcAft>
              <a:buClr>
                <a:srgbClr val="333333"/>
              </a:buClr>
              <a:buSzPts val="1800"/>
              <a:buNone/>
              <a:defRPr/>
            </a:lvl5pPr>
            <a:lvl6pPr marL="1371326" lvl="5" indent="-114277" algn="l">
              <a:lnSpc>
                <a:spcPct val="110000"/>
              </a:lnSpc>
              <a:spcBef>
                <a:spcPts val="900"/>
              </a:spcBef>
              <a:spcAft>
                <a:spcPts val="0"/>
              </a:spcAft>
              <a:buClr>
                <a:srgbClr val="333333"/>
              </a:buClr>
              <a:buSzPts val="1800"/>
              <a:buNone/>
              <a:defRPr/>
            </a:lvl6pPr>
            <a:lvl7pPr marL="1599880" lvl="6" indent="-114277" algn="l">
              <a:lnSpc>
                <a:spcPct val="110000"/>
              </a:lnSpc>
              <a:spcBef>
                <a:spcPts val="900"/>
              </a:spcBef>
              <a:spcAft>
                <a:spcPts val="0"/>
              </a:spcAft>
              <a:buClr>
                <a:srgbClr val="333333"/>
              </a:buClr>
              <a:buSzPts val="1800"/>
              <a:buNone/>
              <a:defRPr/>
            </a:lvl7pPr>
            <a:lvl8pPr marL="1828434" lvl="7" indent="-114277" algn="l">
              <a:lnSpc>
                <a:spcPct val="110000"/>
              </a:lnSpc>
              <a:spcBef>
                <a:spcPts val="900"/>
              </a:spcBef>
              <a:spcAft>
                <a:spcPts val="0"/>
              </a:spcAft>
              <a:buClr>
                <a:srgbClr val="333333"/>
              </a:buClr>
              <a:buSzPts val="1800"/>
              <a:buNone/>
              <a:defRPr/>
            </a:lvl8pPr>
            <a:lvl9pPr marL="2056989" lvl="8" indent="-114277" algn="l">
              <a:lnSpc>
                <a:spcPct val="110000"/>
              </a:lnSpc>
              <a:spcBef>
                <a:spcPts val="900"/>
              </a:spcBef>
              <a:spcAft>
                <a:spcPts val="0"/>
              </a:spcAft>
              <a:buClr>
                <a:srgbClr val="333333"/>
              </a:buClr>
              <a:buSzPts val="1800"/>
              <a:buNone/>
              <a:defRPr/>
            </a:lvl9pPr>
          </a:lstStyle>
          <a:p>
            <a:endParaRPr/>
          </a:p>
        </p:txBody>
      </p:sp>
      <p:sp>
        <p:nvSpPr>
          <p:cNvPr id="26" name="Google Shape;26;p24"/>
          <p:cNvSpPr txBox="1">
            <a:spLocks noGrp="1"/>
          </p:cNvSpPr>
          <p:nvPr>
            <p:ph type="body" idx="2"/>
          </p:nvPr>
        </p:nvSpPr>
        <p:spPr>
          <a:xfrm>
            <a:off x="4241722" y="391198"/>
            <a:ext cx="3708556" cy="275759"/>
          </a:xfrm>
          <a:prstGeom prst="rect">
            <a:avLst/>
          </a:prstGeom>
          <a:noFill/>
          <a:ln>
            <a:noFill/>
          </a:ln>
        </p:spPr>
        <p:txBody>
          <a:bodyPr spcFirstLastPara="1" wrap="square" lIns="50800" tIns="50800" rIns="50800" bIns="50800" anchor="t" anchorCtr="0">
            <a:noAutofit/>
          </a:bodyPr>
          <a:lstStyle>
            <a:lvl1pPr marL="228554" lvl="0" indent="-114277" algn="ctr">
              <a:lnSpc>
                <a:spcPct val="120000"/>
              </a:lnSpc>
              <a:spcBef>
                <a:spcPts val="0"/>
              </a:spcBef>
              <a:spcAft>
                <a:spcPts val="0"/>
              </a:spcAft>
              <a:buClr>
                <a:srgbClr val="284849"/>
              </a:buClr>
              <a:buSzPts val="2800"/>
              <a:buFont typeface="Poppins SemiBold"/>
              <a:buNone/>
              <a:defRPr>
                <a:solidFill>
                  <a:srgbClr val="284849"/>
                </a:solidFill>
                <a:latin typeface="Poppins SemiBold"/>
                <a:ea typeface="Poppins SemiBold"/>
                <a:cs typeface="Poppins SemiBold"/>
                <a:sym typeface="Poppins SemiBold"/>
              </a:defRPr>
            </a:lvl1pPr>
            <a:lvl2pPr marL="457109" lvl="1" indent="-114277" algn="l">
              <a:lnSpc>
                <a:spcPct val="110000"/>
              </a:lnSpc>
              <a:spcBef>
                <a:spcPts val="900"/>
              </a:spcBef>
              <a:spcAft>
                <a:spcPts val="0"/>
              </a:spcAft>
              <a:buClr>
                <a:srgbClr val="333333"/>
              </a:buClr>
              <a:buSzPts val="1800"/>
              <a:buNone/>
              <a:defRPr/>
            </a:lvl2pPr>
            <a:lvl3pPr marL="685663" lvl="2" indent="-114277" algn="l">
              <a:lnSpc>
                <a:spcPct val="110000"/>
              </a:lnSpc>
              <a:spcBef>
                <a:spcPts val="900"/>
              </a:spcBef>
              <a:spcAft>
                <a:spcPts val="0"/>
              </a:spcAft>
              <a:buClr>
                <a:srgbClr val="333333"/>
              </a:buClr>
              <a:buSzPts val="1800"/>
              <a:buNone/>
              <a:defRPr/>
            </a:lvl3pPr>
            <a:lvl4pPr marL="914217" lvl="3" indent="-114277" algn="l">
              <a:lnSpc>
                <a:spcPct val="110000"/>
              </a:lnSpc>
              <a:spcBef>
                <a:spcPts val="900"/>
              </a:spcBef>
              <a:spcAft>
                <a:spcPts val="0"/>
              </a:spcAft>
              <a:buClr>
                <a:srgbClr val="333333"/>
              </a:buClr>
              <a:buSzPts val="1800"/>
              <a:buNone/>
              <a:defRPr/>
            </a:lvl4pPr>
            <a:lvl5pPr marL="1142771" lvl="4" indent="-114277" algn="l">
              <a:lnSpc>
                <a:spcPct val="110000"/>
              </a:lnSpc>
              <a:spcBef>
                <a:spcPts val="900"/>
              </a:spcBef>
              <a:spcAft>
                <a:spcPts val="0"/>
              </a:spcAft>
              <a:buClr>
                <a:srgbClr val="333333"/>
              </a:buClr>
              <a:buSzPts val="1800"/>
              <a:buNone/>
              <a:defRPr/>
            </a:lvl5pPr>
            <a:lvl6pPr marL="1371326" lvl="5" indent="-114277" algn="l">
              <a:lnSpc>
                <a:spcPct val="110000"/>
              </a:lnSpc>
              <a:spcBef>
                <a:spcPts val="900"/>
              </a:spcBef>
              <a:spcAft>
                <a:spcPts val="0"/>
              </a:spcAft>
              <a:buClr>
                <a:srgbClr val="333333"/>
              </a:buClr>
              <a:buSzPts val="1800"/>
              <a:buNone/>
              <a:defRPr/>
            </a:lvl6pPr>
            <a:lvl7pPr marL="1599880" lvl="6" indent="-114277" algn="l">
              <a:lnSpc>
                <a:spcPct val="110000"/>
              </a:lnSpc>
              <a:spcBef>
                <a:spcPts val="900"/>
              </a:spcBef>
              <a:spcAft>
                <a:spcPts val="0"/>
              </a:spcAft>
              <a:buClr>
                <a:srgbClr val="333333"/>
              </a:buClr>
              <a:buSzPts val="1800"/>
              <a:buNone/>
              <a:defRPr/>
            </a:lvl7pPr>
            <a:lvl8pPr marL="1828434" lvl="7" indent="-114277" algn="l">
              <a:lnSpc>
                <a:spcPct val="110000"/>
              </a:lnSpc>
              <a:spcBef>
                <a:spcPts val="900"/>
              </a:spcBef>
              <a:spcAft>
                <a:spcPts val="0"/>
              </a:spcAft>
              <a:buClr>
                <a:srgbClr val="333333"/>
              </a:buClr>
              <a:buSzPts val="1800"/>
              <a:buNone/>
              <a:defRPr/>
            </a:lvl8pPr>
            <a:lvl9pPr marL="2056989" lvl="8" indent="-114277" algn="l">
              <a:lnSpc>
                <a:spcPct val="110000"/>
              </a:lnSpc>
              <a:spcBef>
                <a:spcPts val="900"/>
              </a:spcBef>
              <a:spcAft>
                <a:spcPts val="0"/>
              </a:spcAft>
              <a:buClr>
                <a:srgbClr val="333333"/>
              </a:buClr>
              <a:buSzPts val="1800"/>
              <a:buNone/>
              <a:defRPr/>
            </a:lvl9pPr>
          </a:lstStyle>
          <a:p>
            <a:endParaRPr/>
          </a:p>
        </p:txBody>
      </p:sp>
      <p:sp>
        <p:nvSpPr>
          <p:cNvPr id="27" name="Google Shape;27;p24"/>
          <p:cNvSpPr txBox="1">
            <a:spLocks noGrp="1"/>
          </p:cNvSpPr>
          <p:nvPr>
            <p:ph type="title"/>
          </p:nvPr>
        </p:nvSpPr>
        <p:spPr>
          <a:xfrm>
            <a:off x="609601" y="666957"/>
            <a:ext cx="10972800" cy="1095483"/>
          </a:xfrm>
          <a:prstGeom prst="rect">
            <a:avLst/>
          </a:prstGeom>
          <a:noFill/>
          <a:ln>
            <a:noFill/>
          </a:ln>
        </p:spPr>
        <p:txBody>
          <a:bodyPr spcFirstLastPara="1" wrap="square" lIns="50800" tIns="50800" rIns="50800" bIns="50800" anchor="t" anchorCtr="0">
            <a:noAutofit/>
          </a:bodyPr>
          <a:lstStyle>
            <a:lvl1pPr lvl="0" algn="ctr">
              <a:lnSpc>
                <a:spcPct val="450000"/>
              </a:lnSpc>
              <a:spcBef>
                <a:spcPts val="0"/>
              </a:spcBef>
              <a:spcAft>
                <a:spcPts val="0"/>
              </a:spcAft>
              <a:buClr>
                <a:srgbClr val="284849"/>
              </a:buClr>
              <a:buSzPts val="1800"/>
              <a:buNone/>
              <a:defRPr/>
            </a:lvl1pPr>
            <a:lvl2pPr lvl="1" algn="l">
              <a:lnSpc>
                <a:spcPct val="450000"/>
              </a:lnSpc>
              <a:spcBef>
                <a:spcPts val="0"/>
              </a:spcBef>
              <a:spcAft>
                <a:spcPts val="0"/>
              </a:spcAft>
              <a:buClr>
                <a:srgbClr val="284849"/>
              </a:buClr>
              <a:buSzPts val="1800"/>
              <a:buNone/>
              <a:defRPr/>
            </a:lvl2pPr>
            <a:lvl3pPr lvl="2" algn="l">
              <a:lnSpc>
                <a:spcPct val="450000"/>
              </a:lnSpc>
              <a:spcBef>
                <a:spcPts val="0"/>
              </a:spcBef>
              <a:spcAft>
                <a:spcPts val="0"/>
              </a:spcAft>
              <a:buClr>
                <a:srgbClr val="284849"/>
              </a:buClr>
              <a:buSzPts val="1800"/>
              <a:buNone/>
              <a:defRPr/>
            </a:lvl3pPr>
            <a:lvl4pPr lvl="3" algn="l">
              <a:lnSpc>
                <a:spcPct val="450000"/>
              </a:lnSpc>
              <a:spcBef>
                <a:spcPts val="0"/>
              </a:spcBef>
              <a:spcAft>
                <a:spcPts val="0"/>
              </a:spcAft>
              <a:buClr>
                <a:srgbClr val="284849"/>
              </a:buClr>
              <a:buSzPts val="1800"/>
              <a:buNone/>
              <a:defRPr/>
            </a:lvl4pPr>
            <a:lvl5pPr lvl="4" algn="l">
              <a:lnSpc>
                <a:spcPct val="450000"/>
              </a:lnSpc>
              <a:spcBef>
                <a:spcPts val="0"/>
              </a:spcBef>
              <a:spcAft>
                <a:spcPts val="0"/>
              </a:spcAft>
              <a:buClr>
                <a:srgbClr val="284849"/>
              </a:buClr>
              <a:buSzPts val="1800"/>
              <a:buNone/>
              <a:defRPr/>
            </a:lvl5pPr>
            <a:lvl6pPr lvl="5" algn="l">
              <a:lnSpc>
                <a:spcPct val="450000"/>
              </a:lnSpc>
              <a:spcBef>
                <a:spcPts val="0"/>
              </a:spcBef>
              <a:spcAft>
                <a:spcPts val="0"/>
              </a:spcAft>
              <a:buClr>
                <a:srgbClr val="284849"/>
              </a:buClr>
              <a:buSzPts val="1800"/>
              <a:buNone/>
              <a:defRPr/>
            </a:lvl6pPr>
            <a:lvl7pPr lvl="6" algn="l">
              <a:lnSpc>
                <a:spcPct val="450000"/>
              </a:lnSpc>
              <a:spcBef>
                <a:spcPts val="0"/>
              </a:spcBef>
              <a:spcAft>
                <a:spcPts val="0"/>
              </a:spcAft>
              <a:buClr>
                <a:srgbClr val="284849"/>
              </a:buClr>
              <a:buSzPts val="1800"/>
              <a:buNone/>
              <a:defRPr/>
            </a:lvl7pPr>
            <a:lvl8pPr lvl="7" algn="l">
              <a:lnSpc>
                <a:spcPct val="450000"/>
              </a:lnSpc>
              <a:spcBef>
                <a:spcPts val="0"/>
              </a:spcBef>
              <a:spcAft>
                <a:spcPts val="0"/>
              </a:spcAft>
              <a:buClr>
                <a:srgbClr val="284849"/>
              </a:buClr>
              <a:buSzPts val="1800"/>
              <a:buNone/>
              <a:defRPr/>
            </a:lvl8pPr>
            <a:lvl9pPr lvl="8" algn="l">
              <a:lnSpc>
                <a:spcPct val="450000"/>
              </a:lnSpc>
              <a:spcBef>
                <a:spcPts val="0"/>
              </a:spcBef>
              <a:spcAft>
                <a:spcPts val="0"/>
              </a:spcAft>
              <a:buClr>
                <a:srgbClr val="284849"/>
              </a:buClr>
              <a:buSzPts val="1800"/>
              <a:buNone/>
              <a:defRPr/>
            </a:lvl9pPr>
          </a:lstStyle>
          <a:p>
            <a:endParaRPr/>
          </a:p>
        </p:txBody>
      </p:sp>
      <p:pic>
        <p:nvPicPr>
          <p:cNvPr id="2" name="Google Shape;10;p22">
            <a:extLst>
              <a:ext uri="{FF2B5EF4-FFF2-40B4-BE49-F238E27FC236}">
                <a16:creationId xmlns:a16="http://schemas.microsoft.com/office/drawing/2014/main" id="{BF487BE2-35D3-CBA2-C1AB-0654525F6B68}"/>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461112" y="6230392"/>
            <a:ext cx="1658358" cy="409159"/>
          </a:xfrm>
          <a:prstGeom prst="rect">
            <a:avLst/>
          </a:prstGeom>
          <a:noFill/>
          <a:ln>
            <a:noFill/>
          </a:ln>
        </p:spPr>
      </p:pic>
    </p:spTree>
    <p:extLst>
      <p:ext uri="{BB962C8B-B14F-4D97-AF65-F5344CB8AC3E}">
        <p14:creationId xmlns:p14="http://schemas.microsoft.com/office/powerpoint/2010/main" val="503436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0" y="65316"/>
            <a:ext cx="12192000" cy="1156635"/>
          </a:xfrm>
        </p:spPr>
        <p:txBody>
          <a:bodyPr/>
          <a:lstStyle>
            <a:lvl1pPr algn="ctr">
              <a:defRPr/>
            </a:lvl1pPr>
          </a:lstStyle>
          <a:p>
            <a:r>
              <a:rPr lang="en-US"/>
              <a:t>Title: Poppins, 32pt, dark gray</a:t>
            </a:r>
          </a:p>
        </p:txBody>
      </p:sp>
      <p:pic>
        <p:nvPicPr>
          <p:cNvPr id="3" name="Picture 2">
            <a:extLst>
              <a:ext uri="{FF2B5EF4-FFF2-40B4-BE49-F238E27FC236}">
                <a16:creationId xmlns:a16="http://schemas.microsoft.com/office/drawing/2014/main" id="{9833D9AF-5B82-345D-32F7-565A69012D72}"/>
              </a:ext>
            </a:extLst>
          </p:cNvPr>
          <p:cNvPicPr>
            <a:picLocks noChangeAspect="1"/>
          </p:cNvPicPr>
          <p:nvPr userDrawn="1"/>
        </p:nvPicPr>
        <p:blipFill rotWithShape="1">
          <a:blip r:embed="rId2">
            <a:alphaModFix amt="60000"/>
          </a:blip>
          <a:srcRect t="17800" b="5402"/>
          <a:stretch/>
        </p:blipFill>
        <p:spPr>
          <a:xfrm>
            <a:off x="-223" y="1221951"/>
            <a:ext cx="12192003" cy="5272292"/>
          </a:xfrm>
          <a:prstGeom prst="rect">
            <a:avLst/>
          </a:prstGeom>
        </p:spPr>
      </p:pic>
      <p:sp>
        <p:nvSpPr>
          <p:cNvPr id="4" name="Text Placeholder 4">
            <a:extLst>
              <a:ext uri="{FF2B5EF4-FFF2-40B4-BE49-F238E27FC236}">
                <a16:creationId xmlns:a16="http://schemas.microsoft.com/office/drawing/2014/main" id="{EC3B5241-6192-5E7E-75D3-4822944F80F9}"/>
              </a:ext>
            </a:extLst>
          </p:cNvPr>
          <p:cNvSpPr>
            <a:spLocks noGrp="1"/>
          </p:cNvSpPr>
          <p:nvPr>
            <p:ph type="body" sz="quarter" idx="14"/>
          </p:nvPr>
        </p:nvSpPr>
        <p:spPr>
          <a:xfrm>
            <a:off x="365760" y="1470476"/>
            <a:ext cx="1146048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096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Only Blu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61772-ECE9-BE46-B894-A032DE07602A}"/>
              </a:ext>
            </a:extLst>
          </p:cNvPr>
          <p:cNvSpPr>
            <a:spLocks noGrp="1"/>
          </p:cNvSpPr>
          <p:nvPr userDrawn="1">
            <p:ph type="title" hasCustomPrompt="1"/>
          </p:nvPr>
        </p:nvSpPr>
        <p:spPr>
          <a:xfrm>
            <a:off x="0" y="65316"/>
            <a:ext cx="12192000" cy="1156635"/>
          </a:xfrm>
        </p:spPr>
        <p:txBody>
          <a:bodyPr/>
          <a:lstStyle>
            <a:lvl1pPr algn="ctr">
              <a:defRPr/>
            </a:lvl1pPr>
          </a:lstStyle>
          <a:p>
            <a:r>
              <a:rPr lang="en-US"/>
              <a:t>Title: Poppins, 32pt, dark gray</a:t>
            </a:r>
          </a:p>
        </p:txBody>
      </p:sp>
      <p:pic>
        <p:nvPicPr>
          <p:cNvPr id="3" name="Picture 2">
            <a:extLst>
              <a:ext uri="{FF2B5EF4-FFF2-40B4-BE49-F238E27FC236}">
                <a16:creationId xmlns:a16="http://schemas.microsoft.com/office/drawing/2014/main" id="{9833D9AF-5B82-345D-32F7-565A69012D72}"/>
              </a:ext>
            </a:extLst>
          </p:cNvPr>
          <p:cNvPicPr>
            <a:picLocks noChangeAspect="1"/>
          </p:cNvPicPr>
          <p:nvPr userDrawn="1"/>
        </p:nvPicPr>
        <p:blipFill rotWithShape="1">
          <a:blip r:embed="rId2">
            <a:alphaModFix amt="60000"/>
          </a:blip>
          <a:srcRect t="17800" b="5402"/>
          <a:stretch/>
        </p:blipFill>
        <p:spPr>
          <a:xfrm>
            <a:off x="-223" y="1221951"/>
            <a:ext cx="12192003" cy="5272292"/>
          </a:xfrm>
          <a:prstGeom prst="rect">
            <a:avLst/>
          </a:prstGeom>
        </p:spPr>
      </p:pic>
      <p:sp>
        <p:nvSpPr>
          <p:cNvPr id="4" name="Freeform 3">
            <a:extLst>
              <a:ext uri="{FF2B5EF4-FFF2-40B4-BE49-F238E27FC236}">
                <a16:creationId xmlns:a16="http://schemas.microsoft.com/office/drawing/2014/main" id="{F278F155-566B-4D5D-A0DE-DB72D2238C40}"/>
              </a:ext>
            </a:extLst>
          </p:cNvPr>
          <p:cNvSpPr/>
          <p:nvPr userDrawn="1"/>
        </p:nvSpPr>
        <p:spPr>
          <a:xfrm rot="10800000" flipH="1">
            <a:off x="-443" y="1223319"/>
            <a:ext cx="4630474" cy="5270922"/>
          </a:xfrm>
          <a:custGeom>
            <a:avLst/>
            <a:gdLst>
              <a:gd name="connsiteX0" fmla="*/ 0 w 4708940"/>
              <a:gd name="connsiteY0" fmla="*/ 0 h 6491590"/>
              <a:gd name="connsiteX1" fmla="*/ 4708940 w 4708940"/>
              <a:gd name="connsiteY1" fmla="*/ 0 h 6491590"/>
              <a:gd name="connsiteX2" fmla="*/ 4635943 w 4708940"/>
              <a:gd name="connsiteY2" fmla="*/ 215737 h 6491590"/>
              <a:gd name="connsiteX3" fmla="*/ 4177841 w 4708940"/>
              <a:gd name="connsiteY3" fmla="*/ 3245796 h 6491590"/>
              <a:gd name="connsiteX4" fmla="*/ 4635943 w 4708940"/>
              <a:gd name="connsiteY4" fmla="*/ 6275855 h 6491590"/>
              <a:gd name="connsiteX5" fmla="*/ 4708940 w 4708940"/>
              <a:gd name="connsiteY5" fmla="*/ 6491590 h 6491590"/>
              <a:gd name="connsiteX6" fmla="*/ 0 w 4708940"/>
              <a:gd name="connsiteY6" fmla="*/ 6491590 h 6491590"/>
              <a:gd name="connsiteX7" fmla="*/ 0 w 4708940"/>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940" h="6491590">
                <a:moveTo>
                  <a:pt x="0" y="0"/>
                </a:moveTo>
                <a:lnTo>
                  <a:pt x="4708940" y="0"/>
                </a:lnTo>
                <a:lnTo>
                  <a:pt x="4635943" y="215737"/>
                </a:lnTo>
                <a:cubicBezTo>
                  <a:pt x="4338224" y="1172932"/>
                  <a:pt x="4177841" y="2190634"/>
                  <a:pt x="4177841" y="3245796"/>
                </a:cubicBezTo>
                <a:cubicBezTo>
                  <a:pt x="4177841" y="4300958"/>
                  <a:pt x="4338224" y="5318660"/>
                  <a:pt x="4635943" y="6275855"/>
                </a:cubicBezTo>
                <a:lnTo>
                  <a:pt x="4708940" y="6491590"/>
                </a:lnTo>
                <a:lnTo>
                  <a:pt x="0" y="6491590"/>
                </a:lnTo>
                <a:lnTo>
                  <a:pt x="0" y="0"/>
                </a:lnTo>
                <a:close/>
              </a:path>
            </a:pathLst>
          </a:custGeom>
          <a:solidFill>
            <a:schemeClr val="bg1">
              <a:alpha val="50063"/>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E308F5AD-3454-CDA5-09F7-BF237921C0F8}"/>
              </a:ext>
            </a:extLst>
          </p:cNvPr>
          <p:cNvSpPr>
            <a:spLocks noGrp="1"/>
          </p:cNvSpPr>
          <p:nvPr>
            <p:ph type="body" sz="quarter" idx="14"/>
          </p:nvPr>
        </p:nvSpPr>
        <p:spPr>
          <a:xfrm>
            <a:off x="365761" y="1470476"/>
            <a:ext cx="3552270"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0362CBAF-628C-8CC6-6668-5E0B2B3793D4}"/>
              </a:ext>
            </a:extLst>
          </p:cNvPr>
          <p:cNvSpPr>
            <a:spLocks noGrp="1"/>
          </p:cNvSpPr>
          <p:nvPr>
            <p:ph type="body" sz="quarter" idx="15"/>
          </p:nvPr>
        </p:nvSpPr>
        <p:spPr>
          <a:xfrm>
            <a:off x="4826643" y="1470476"/>
            <a:ext cx="6999597" cy="469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66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Turquois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BA2DFEAA-E6A5-7CC4-0475-AD5C9B7A52BE}"/>
              </a:ext>
            </a:extLst>
          </p:cNvPr>
          <p:cNvSpPr/>
          <p:nvPr userDrawn="1"/>
        </p:nvSpPr>
        <p:spPr>
          <a:xfrm>
            <a:off x="0" y="0"/>
            <a:ext cx="5514233" cy="6858483"/>
          </a:xfrm>
          <a:custGeom>
            <a:avLst/>
            <a:gdLst>
              <a:gd name="connsiteX0" fmla="*/ 0 w 5514233"/>
              <a:gd name="connsiteY0" fmla="*/ 0 h 6851906"/>
              <a:gd name="connsiteX1" fmla="*/ 4939675 w 5514233"/>
              <a:gd name="connsiteY1" fmla="*/ 0 h 6851906"/>
              <a:gd name="connsiteX2" fmla="*/ 5008396 w 5514233"/>
              <a:gd name="connsiteY2" fmla="*/ 221760 h 6851906"/>
              <a:gd name="connsiteX3" fmla="*/ 5514233 w 5514233"/>
              <a:gd name="connsiteY3" fmla="*/ 3868636 h 6851906"/>
              <a:gd name="connsiteX4" fmla="*/ 5251788 w 5514233"/>
              <a:gd name="connsiteY4" fmla="*/ 6519369 h 6851906"/>
              <a:gd name="connsiteX5" fmla="*/ 5177570 w 5514233"/>
              <a:gd name="connsiteY5" fmla="*/ 6851906 h 6851906"/>
              <a:gd name="connsiteX6" fmla="*/ 0 w 5514233"/>
              <a:gd name="connsiteY6" fmla="*/ 6851906 h 6851906"/>
              <a:gd name="connsiteX7" fmla="*/ 0 w 5514233"/>
              <a:gd name="connsiteY7" fmla="*/ 0 h 685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4233" h="6851906">
                <a:moveTo>
                  <a:pt x="0" y="0"/>
                </a:moveTo>
                <a:lnTo>
                  <a:pt x="4939675" y="0"/>
                </a:lnTo>
                <a:lnTo>
                  <a:pt x="5008396" y="221760"/>
                </a:lnTo>
                <a:cubicBezTo>
                  <a:pt x="5335640" y="1358915"/>
                  <a:pt x="5514233" y="2587239"/>
                  <a:pt x="5514233" y="3868636"/>
                </a:cubicBezTo>
                <a:cubicBezTo>
                  <a:pt x="5514233" y="4783920"/>
                  <a:pt x="5423114" y="5672127"/>
                  <a:pt x="5251788" y="6519369"/>
                </a:cubicBezTo>
                <a:lnTo>
                  <a:pt x="5177570" y="6851906"/>
                </a:lnTo>
                <a:lnTo>
                  <a:pt x="0" y="6851906"/>
                </a:lnTo>
                <a:lnTo>
                  <a:pt x="0" y="0"/>
                </a:lnTo>
                <a:close/>
              </a:path>
            </a:pathLst>
          </a:custGeom>
          <a:solidFill>
            <a:srgbClr val="DFED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49E56A6-9EAD-7C93-8076-685FCC20925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4" name="Slide Number Placeholder 5">
            <a:extLst>
              <a:ext uri="{FF2B5EF4-FFF2-40B4-BE49-F238E27FC236}">
                <a16:creationId xmlns:a16="http://schemas.microsoft.com/office/drawing/2014/main" id="{08C40F7E-2BE0-6383-112F-1959B9E3AC3B}"/>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sp>
        <p:nvSpPr>
          <p:cNvPr id="5" name="Title 6">
            <a:extLst>
              <a:ext uri="{FF2B5EF4-FFF2-40B4-BE49-F238E27FC236}">
                <a16:creationId xmlns:a16="http://schemas.microsoft.com/office/drawing/2014/main" id="{D3228741-AC56-B984-F4F6-2DB5DB2D6761}"/>
              </a:ext>
            </a:extLst>
          </p:cNvPr>
          <p:cNvSpPr>
            <a:spLocks noGrp="1"/>
          </p:cNvSpPr>
          <p:nvPr>
            <p:ph type="title"/>
          </p:nvPr>
        </p:nvSpPr>
        <p:spPr>
          <a:xfrm>
            <a:off x="5514232" y="421618"/>
            <a:ext cx="6677767" cy="688725"/>
          </a:xfrm>
        </p:spPr>
        <p:txBody>
          <a:bodyPr>
            <a:normAutofit/>
          </a:bodyPr>
          <a:lstStyle>
            <a:lvl1pPr algn="l">
              <a:defRPr sz="3200">
                <a:solidFill>
                  <a:schemeClr val="tx2"/>
                </a:solidFill>
                <a:latin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1508281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image" Target="../media/image6.png"/><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theme" Target="../theme/theme2.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8" Type="http://schemas.openxmlformats.org/officeDocument/2006/relationships/slideLayout" Target="../slideLayouts/slideLayout49.xml"/><Relationship Id="rId51" Type="http://schemas.openxmlformats.org/officeDocument/2006/relationships/image" Target="../media/image7.svg"/><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3364CE87-9C63-DDC3-CD5F-EDF13EEC3FCC}"/>
              </a:ext>
            </a:extLst>
          </p:cNvPr>
          <p:cNvSpPr txBox="1"/>
          <p:nvPr userDrawn="1"/>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tx2"/>
                </a:solidFill>
                <a:latin typeface="Poppins" pitchFamily="2" charset="77"/>
                <a:cs typeface="Poppins" pitchFamily="2" charset="77"/>
              </a:rPr>
              <a:t>PROPRIETARY &amp; CONFIDENTIAL</a:t>
            </a:r>
            <a:r>
              <a:rPr lang="en-US" sz="600" b="0" spc="89">
                <a:solidFill>
                  <a:schemeClr val="tx2"/>
                </a:solidFill>
                <a:latin typeface="Poppins" pitchFamily="2" charset="77"/>
                <a:cs typeface="Poppins" pitchFamily="2" charset="77"/>
              </a:rPr>
              <a:t>  |  </a:t>
            </a:r>
            <a:r>
              <a:rPr lang="en-US" sz="600" b="0" spc="89" baseline="0">
                <a:solidFill>
                  <a:schemeClr val="tx2"/>
                </a:solidFill>
                <a:latin typeface="Poppins" pitchFamily="2" charset="77"/>
                <a:cs typeface="Poppins" pitchFamily="2" charset="77"/>
              </a:rPr>
              <a:t>NOT FOR DISTRIBUTION </a:t>
            </a:r>
            <a:endParaRPr lang="en-US" sz="1100" b="0">
              <a:solidFill>
                <a:schemeClr val="tx2"/>
              </a:solidFill>
              <a:latin typeface="Poppins" pitchFamily="2" charset="77"/>
              <a:cs typeface="Poppins" pitchFamily="2" charset="77"/>
            </a:endParaRPr>
          </a:p>
        </p:txBody>
      </p:sp>
      <p:sp>
        <p:nvSpPr>
          <p:cNvPr id="8" name="Slide Number Placeholder 5">
            <a:extLst>
              <a:ext uri="{FF2B5EF4-FFF2-40B4-BE49-F238E27FC236}">
                <a16:creationId xmlns:a16="http://schemas.microsoft.com/office/drawing/2014/main" id="{F0767D4E-C739-5A83-3860-316479B57AD4}"/>
              </a:ext>
            </a:extLst>
          </p:cNvPr>
          <p:cNvSpPr txBox="1">
            <a:spLocks/>
          </p:cNvSpPr>
          <p:nvPr userDrawn="1"/>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tx2"/>
                </a:solidFill>
                <a:latin typeface="Poppins" pitchFamily="2" charset="77"/>
                <a:cs typeface="Poppins" pitchFamily="2" charset="77"/>
              </a:rPr>
              <a:pPr>
                <a:lnSpc>
                  <a:spcPts val="1173"/>
                </a:lnSpc>
              </a:pPr>
              <a:t>‹#›</a:t>
            </a:fld>
            <a:endParaRPr lang="en-US" sz="667">
              <a:solidFill>
                <a:schemeClr val="tx2"/>
              </a:solidFill>
              <a:latin typeface="Poppins" pitchFamily="2" charset="77"/>
              <a:cs typeface="Poppins" pitchFamily="2" charset="77"/>
            </a:endParaRPr>
          </a:p>
        </p:txBody>
      </p:sp>
      <p:pic>
        <p:nvPicPr>
          <p:cNvPr id="9" name="Graphic 8">
            <a:extLst>
              <a:ext uri="{FF2B5EF4-FFF2-40B4-BE49-F238E27FC236}">
                <a16:creationId xmlns:a16="http://schemas.microsoft.com/office/drawing/2014/main" id="{0D03F368-E4E0-E6C3-8D84-2017ADCE5A63}"/>
              </a:ext>
            </a:extLst>
          </p:cNvPr>
          <p:cNvPicPr>
            <a:picLocks noChangeAspect="1"/>
          </p:cNvPicPr>
          <p:nvPr userDrawn="1"/>
        </p:nvPicPr>
        <p:blipFill>
          <a:blip r:embed="rId43" cstate="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1190656" y="6564293"/>
            <a:ext cx="822960" cy="23555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773" r:id="rId2"/>
    <p:sldLayoutId id="2147485193" r:id="rId3"/>
    <p:sldLayoutId id="2147485103" r:id="rId4"/>
    <p:sldLayoutId id="2147483775" r:id="rId5"/>
    <p:sldLayoutId id="2147485562" r:id="rId6"/>
    <p:sldLayoutId id="2147485563" r:id="rId7"/>
    <p:sldLayoutId id="2147485153" r:id="rId8"/>
    <p:sldLayoutId id="2147485155" r:id="rId9"/>
    <p:sldLayoutId id="2147485565" r:id="rId10"/>
    <p:sldLayoutId id="2147485078" r:id="rId11"/>
    <p:sldLayoutId id="2147483783" r:id="rId12"/>
    <p:sldLayoutId id="2147485152" r:id="rId13"/>
    <p:sldLayoutId id="2147485570" r:id="rId14"/>
    <p:sldLayoutId id="2147485151" r:id="rId15"/>
    <p:sldLayoutId id="2147485154" r:id="rId16"/>
    <p:sldLayoutId id="2147483774" r:id="rId17"/>
    <p:sldLayoutId id="2147485564" r:id="rId18"/>
    <p:sldLayoutId id="2147485577" r:id="rId19"/>
    <p:sldLayoutId id="2147485200" r:id="rId20"/>
    <p:sldLayoutId id="2147485566" r:id="rId21"/>
    <p:sldLayoutId id="2147485568" r:id="rId22"/>
    <p:sldLayoutId id="2147485578" r:id="rId23"/>
    <p:sldLayoutId id="2147483663" r:id="rId24"/>
    <p:sldLayoutId id="2147485567" r:id="rId25"/>
    <p:sldLayoutId id="2147485569" r:id="rId26"/>
    <p:sldLayoutId id="2147485194" r:id="rId27"/>
    <p:sldLayoutId id="2147483770" r:id="rId28"/>
    <p:sldLayoutId id="2147483772" r:id="rId29"/>
    <p:sldLayoutId id="2147485583" r:id="rId30"/>
    <p:sldLayoutId id="2147485584" r:id="rId31"/>
    <p:sldLayoutId id="2147485241" r:id="rId32"/>
    <p:sldLayoutId id="2147483655" r:id="rId33"/>
    <p:sldLayoutId id="2147485576" r:id="rId34"/>
    <p:sldLayoutId id="2147485094" r:id="rId35"/>
    <p:sldLayoutId id="2147485575" r:id="rId36"/>
    <p:sldLayoutId id="2147485148" r:id="rId37"/>
    <p:sldLayoutId id="2147485571" r:id="rId38"/>
    <p:sldLayoutId id="2147485572" r:id="rId39"/>
    <p:sldLayoutId id="2147485573" r:id="rId40"/>
    <p:sldLayoutId id="2147485574"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4FB6A1-3253-5243-970B-F29D78AE0834}"/>
              </a:ext>
            </a:extLst>
          </p:cNvPr>
          <p:cNvSpPr/>
          <p:nvPr/>
        </p:nvSpPr>
        <p:spPr>
          <a:xfrm>
            <a:off x="0" y="6494157"/>
            <a:ext cx="12192000" cy="3657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C789FFC6-D49B-FD40-8A70-35B94163A3B0}"/>
              </a:ext>
            </a:extLst>
          </p:cNvPr>
          <p:cNvSpPr txBox="1"/>
          <p:nvPr/>
        </p:nvSpPr>
        <p:spPr>
          <a:xfrm>
            <a:off x="365761" y="6530387"/>
            <a:ext cx="3537339" cy="276475"/>
          </a:xfrm>
          <a:prstGeom prst="rect">
            <a:avLst/>
          </a:prstGeom>
          <a:noFill/>
        </p:spPr>
        <p:txBody>
          <a:bodyPr wrap="square" lIns="0" rIns="0" rtlCol="0" anchor="ctr" anchorCtr="0">
            <a:noAutofit/>
          </a:bodyPr>
          <a:lstStyle/>
          <a:p>
            <a:pPr marL="0" marR="0" indent="0" algn="l" defTabSz="914264"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37" name="Slide Number Placeholder 5">
            <a:extLst>
              <a:ext uri="{FF2B5EF4-FFF2-40B4-BE49-F238E27FC236}">
                <a16:creationId xmlns:a16="http://schemas.microsoft.com/office/drawing/2014/main" id="{7C10B84D-CE9D-B84E-8667-7318D04E7B05}"/>
              </a:ext>
            </a:extLst>
          </p:cNvPr>
          <p:cNvSpPr txBox="1">
            <a:spLocks/>
          </p:cNvSpPr>
          <p:nvPr/>
        </p:nvSpPr>
        <p:spPr>
          <a:xfrm>
            <a:off x="5" y="6531464"/>
            <a:ext cx="365759" cy="27432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a:t>
            </a:fld>
            <a:endParaRPr lang="en-US" sz="600">
              <a:solidFill>
                <a:schemeClr val="bg1"/>
              </a:solidFill>
              <a:latin typeface="Poppins" pitchFamily="2" charset="77"/>
              <a:cs typeface="Poppins" pitchFamily="2" charset="77"/>
            </a:endParaRPr>
          </a:p>
        </p:txBody>
      </p:sp>
      <p:sp>
        <p:nvSpPr>
          <p:cNvPr id="7" name="Text Placeholder 6">
            <a:extLst>
              <a:ext uri="{FF2B5EF4-FFF2-40B4-BE49-F238E27FC236}">
                <a16:creationId xmlns:a16="http://schemas.microsoft.com/office/drawing/2014/main" id="{18506495-461E-724C-A568-A7ABB0CF8CDD}"/>
              </a:ext>
            </a:extLst>
          </p:cNvPr>
          <p:cNvSpPr>
            <a:spLocks noGrp="1"/>
          </p:cNvSpPr>
          <p:nvPr>
            <p:ph type="body" idx="1"/>
          </p:nvPr>
        </p:nvSpPr>
        <p:spPr>
          <a:xfrm>
            <a:off x="365759" y="1826684"/>
            <a:ext cx="11460480" cy="434974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5">
            <a:extLst>
              <a:ext uri="{FF2B5EF4-FFF2-40B4-BE49-F238E27FC236}">
                <a16:creationId xmlns:a16="http://schemas.microsoft.com/office/drawing/2014/main" id="{FA515946-4051-344B-8C0D-11E581BCF117}"/>
              </a:ext>
            </a:extLst>
          </p:cNvPr>
          <p:cNvSpPr>
            <a:spLocks noGrp="1"/>
          </p:cNvSpPr>
          <p:nvPr>
            <p:ph type="title"/>
          </p:nvPr>
        </p:nvSpPr>
        <p:spPr>
          <a:xfrm>
            <a:off x="365763" y="127401"/>
            <a:ext cx="11826239" cy="1325033"/>
          </a:xfrm>
          <a:prstGeom prst="rect">
            <a:avLst/>
          </a:prstGeom>
        </p:spPr>
        <p:txBody>
          <a:bodyPr vert="horz" lIns="91440" tIns="45720" rIns="91440" bIns="45720" rtlCol="0" anchor="ctr">
            <a:noAutofit/>
          </a:bodyPr>
          <a:lstStyle/>
          <a:p>
            <a:r>
              <a:rPr lang="en-US"/>
              <a:t>Title: Poppins, 32pt, centered</a:t>
            </a:r>
          </a:p>
        </p:txBody>
      </p:sp>
      <p:pic>
        <p:nvPicPr>
          <p:cNvPr id="3" name="Graphic 2">
            <a:extLst>
              <a:ext uri="{FF2B5EF4-FFF2-40B4-BE49-F238E27FC236}">
                <a16:creationId xmlns:a16="http://schemas.microsoft.com/office/drawing/2014/main" id="{4D9E95E5-15EE-FD89-0DFF-EEC5A868966F}"/>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11003279" y="6564293"/>
            <a:ext cx="822960" cy="235558"/>
          </a:xfrm>
          <a:prstGeom prst="rect">
            <a:avLst/>
          </a:prstGeom>
        </p:spPr>
      </p:pic>
    </p:spTree>
    <p:extLst>
      <p:ext uri="{BB962C8B-B14F-4D97-AF65-F5344CB8AC3E}">
        <p14:creationId xmlns:p14="http://schemas.microsoft.com/office/powerpoint/2010/main" val="550892890"/>
      </p:ext>
    </p:extLst>
  </p:cSld>
  <p:clrMap bg1="lt1" tx1="dk1" bg2="lt2" tx2="dk2" accent1="accent1" accent2="accent2" accent3="accent3" accent4="accent4" accent5="accent5" accent6="accent6" hlink="hlink" folHlink="folHlink"/>
  <p:sldLayoutIdLst>
    <p:sldLayoutId id="2147485633" r:id="rId1"/>
    <p:sldLayoutId id="2147485634" r:id="rId2"/>
    <p:sldLayoutId id="2147485635" r:id="rId3"/>
    <p:sldLayoutId id="2147485636" r:id="rId4"/>
    <p:sldLayoutId id="2147485637" r:id="rId5"/>
    <p:sldLayoutId id="2147485638" r:id="rId6"/>
    <p:sldLayoutId id="2147485639" r:id="rId7"/>
    <p:sldLayoutId id="2147485640" r:id="rId8"/>
    <p:sldLayoutId id="2147485641" r:id="rId9"/>
    <p:sldLayoutId id="2147485642" r:id="rId10"/>
    <p:sldLayoutId id="2147485643" r:id="rId11"/>
    <p:sldLayoutId id="2147485644" r:id="rId12"/>
    <p:sldLayoutId id="2147485645" r:id="rId13"/>
    <p:sldLayoutId id="2147485646" r:id="rId14"/>
    <p:sldLayoutId id="2147485647" r:id="rId15"/>
    <p:sldLayoutId id="2147485648" r:id="rId16"/>
    <p:sldLayoutId id="2147485649" r:id="rId17"/>
    <p:sldLayoutId id="2147485650" r:id="rId18"/>
    <p:sldLayoutId id="2147485651" r:id="rId19"/>
    <p:sldLayoutId id="2147485652" r:id="rId20"/>
    <p:sldLayoutId id="2147485653" r:id="rId21"/>
    <p:sldLayoutId id="2147485654" r:id="rId22"/>
    <p:sldLayoutId id="2147485655" r:id="rId23"/>
    <p:sldLayoutId id="2147485656" r:id="rId24"/>
    <p:sldLayoutId id="2147485657" r:id="rId25"/>
    <p:sldLayoutId id="2147485658" r:id="rId26"/>
    <p:sldLayoutId id="2147485659" r:id="rId27"/>
    <p:sldLayoutId id="2147485660" r:id="rId28"/>
    <p:sldLayoutId id="2147485661" r:id="rId29"/>
    <p:sldLayoutId id="2147485662" r:id="rId30"/>
    <p:sldLayoutId id="2147485663" r:id="rId31"/>
    <p:sldLayoutId id="2147485664" r:id="rId32"/>
    <p:sldLayoutId id="2147485665" r:id="rId33"/>
    <p:sldLayoutId id="2147485666" r:id="rId34"/>
    <p:sldLayoutId id="2147485667" r:id="rId35"/>
    <p:sldLayoutId id="2147485668" r:id="rId36"/>
    <p:sldLayoutId id="2147485669" r:id="rId37"/>
    <p:sldLayoutId id="2147485670" r:id="rId38"/>
    <p:sldLayoutId id="2147485671" r:id="rId39"/>
    <p:sldLayoutId id="2147485672" r:id="rId40"/>
    <p:sldLayoutId id="2147485673" r:id="rId41"/>
    <p:sldLayoutId id="2147485674" r:id="rId42"/>
    <p:sldLayoutId id="2147485675" r:id="rId43"/>
    <p:sldLayoutId id="2147485676" r:id="rId44"/>
    <p:sldLayoutId id="2147485677" r:id="rId45"/>
    <p:sldLayoutId id="2147485678" r:id="rId46"/>
    <p:sldLayoutId id="2147485679" r:id="rId47"/>
    <p:sldLayoutId id="2147485680" r:id="rId48"/>
  </p:sldLayoutIdLst>
  <p:hf hdr="0" ftr="0" dt="0"/>
  <p:txStyles>
    <p:titleStyle>
      <a:lvl1pPr algn="ctr" defTabSz="609507" rtl="0" eaLnBrk="1" latinLnBrk="0" hangingPunct="1">
        <a:lnSpc>
          <a:spcPct val="90000"/>
        </a:lnSpc>
        <a:spcBef>
          <a:spcPct val="0"/>
        </a:spcBef>
        <a:buNone/>
        <a:defRPr sz="3200" kern="1200">
          <a:solidFill>
            <a:schemeClr val="tx1"/>
          </a:solidFill>
          <a:latin typeface="Poppins" pitchFamily="2" charset="77"/>
          <a:ea typeface="+mj-ea"/>
          <a:cs typeface="Poppins" pitchFamily="2" charset="77"/>
        </a:defRPr>
      </a:lvl1pPr>
    </p:titleStyle>
    <p:bodyStyle>
      <a:lvl1pPr marL="0" indent="0" algn="l" defTabSz="609507" rtl="0" eaLnBrk="1" latinLnBrk="0" hangingPunct="1">
        <a:spcBef>
          <a:spcPct val="20000"/>
        </a:spcBef>
        <a:buFont typeface="Arial"/>
        <a:buNone/>
        <a:tabLst/>
        <a:defRPr sz="2000" kern="1200">
          <a:solidFill>
            <a:schemeClr val="tx1"/>
          </a:solidFill>
          <a:latin typeface="Poppins" pitchFamily="2" charset="77"/>
          <a:ea typeface="+mn-ea"/>
          <a:cs typeface="Poppins" pitchFamily="2" charset="77"/>
        </a:defRPr>
      </a:lvl1pPr>
      <a:lvl2pPr marL="613771" indent="-230696" algn="l" defTabSz="609507" rtl="0" eaLnBrk="1" latinLnBrk="0" hangingPunct="1">
        <a:spcBef>
          <a:spcPct val="20000"/>
        </a:spcBef>
        <a:buFont typeface="Arial" panose="020B0604020202020204" pitchFamily="34" charset="0"/>
        <a:buChar char="•"/>
        <a:tabLst/>
        <a:defRPr sz="1800" kern="1200">
          <a:solidFill>
            <a:schemeClr val="tx1"/>
          </a:solidFill>
          <a:latin typeface="Poppins" pitchFamily="2" charset="77"/>
          <a:ea typeface="+mn-ea"/>
          <a:cs typeface="Poppins" pitchFamily="2" charset="77"/>
        </a:defRPr>
      </a:lvl2pPr>
      <a:lvl3pPr marL="1219080" indent="-222229" algn="l" defTabSz="609507" rtl="0" eaLnBrk="1" latinLnBrk="0" hangingPunct="1">
        <a:spcBef>
          <a:spcPct val="20000"/>
        </a:spcBef>
        <a:buFont typeface="Arial"/>
        <a:buChar char="•"/>
        <a:tabLst/>
        <a:defRPr sz="1600" kern="1200">
          <a:solidFill>
            <a:schemeClr val="tx1"/>
          </a:solidFill>
          <a:latin typeface="Poppins" pitchFamily="2" charset="77"/>
          <a:ea typeface="+mn-ea"/>
          <a:cs typeface="Poppins" pitchFamily="2" charset="77"/>
        </a:defRPr>
      </a:lvl3pPr>
      <a:lvl4pPr marL="1832852" indent="-222229" algn="l" defTabSz="609507" rtl="0" eaLnBrk="1" latinLnBrk="0" hangingPunct="1">
        <a:spcBef>
          <a:spcPct val="20000"/>
        </a:spcBef>
        <a:buFont typeface="Courier New" panose="02070309020205020404" pitchFamily="49" charset="0"/>
        <a:buChar char="o"/>
        <a:tabLst/>
        <a:defRPr sz="1400" kern="1200">
          <a:solidFill>
            <a:schemeClr val="tx1"/>
          </a:solidFill>
          <a:latin typeface="Poppins" pitchFamily="2" charset="77"/>
          <a:ea typeface="+mn-ea"/>
          <a:cs typeface="Poppins" pitchFamily="2" charset="77"/>
        </a:defRPr>
      </a:lvl4pPr>
      <a:lvl5pPr marL="2440274" indent="-228578" algn="l" defTabSz="609507" rtl="0" eaLnBrk="1" latinLnBrk="0" hangingPunct="1">
        <a:spcBef>
          <a:spcPct val="20000"/>
        </a:spcBef>
        <a:buFont typeface="Arial"/>
        <a:buChar char="»"/>
        <a:tabLst/>
        <a:defRPr sz="1200" kern="1200">
          <a:solidFill>
            <a:schemeClr val="tx1"/>
          </a:solidFill>
          <a:latin typeface="Poppins" pitchFamily="2" charset="77"/>
          <a:ea typeface="+mn-ea"/>
          <a:cs typeface="Poppins" pitchFamily="2" charset="77"/>
        </a:defRPr>
      </a:lvl5pPr>
      <a:lvl6pPr marL="3352296" indent="-304752" algn="l" defTabSz="609507" rtl="0" eaLnBrk="1" latinLnBrk="0" hangingPunct="1">
        <a:spcBef>
          <a:spcPct val="20000"/>
        </a:spcBef>
        <a:buFont typeface="Arial"/>
        <a:buChar char="•"/>
        <a:defRPr sz="2667" kern="1200">
          <a:solidFill>
            <a:schemeClr val="tx1"/>
          </a:solidFill>
          <a:latin typeface="+mn-lt"/>
          <a:ea typeface="+mn-ea"/>
          <a:cs typeface="+mn-cs"/>
        </a:defRPr>
      </a:lvl6pPr>
      <a:lvl7pPr marL="3961808" indent="-304752" algn="l" defTabSz="609507" rtl="0" eaLnBrk="1" latinLnBrk="0" hangingPunct="1">
        <a:spcBef>
          <a:spcPct val="20000"/>
        </a:spcBef>
        <a:buFont typeface="Arial"/>
        <a:buChar char="•"/>
        <a:defRPr sz="2667" kern="1200">
          <a:solidFill>
            <a:schemeClr val="tx1"/>
          </a:solidFill>
          <a:latin typeface="+mn-lt"/>
          <a:ea typeface="+mn-ea"/>
          <a:cs typeface="+mn-cs"/>
        </a:defRPr>
      </a:lvl7pPr>
      <a:lvl8pPr marL="4571316" indent="-304752" algn="l" defTabSz="609507" rtl="0" eaLnBrk="1" latinLnBrk="0" hangingPunct="1">
        <a:spcBef>
          <a:spcPct val="20000"/>
        </a:spcBef>
        <a:buFont typeface="Arial"/>
        <a:buChar char="•"/>
        <a:defRPr sz="2667" kern="1200">
          <a:solidFill>
            <a:schemeClr val="tx1"/>
          </a:solidFill>
          <a:latin typeface="+mn-lt"/>
          <a:ea typeface="+mn-ea"/>
          <a:cs typeface="+mn-cs"/>
        </a:defRPr>
      </a:lvl8pPr>
      <a:lvl9pPr marL="5180824" indent="-304752" algn="l" defTabSz="60950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07" rtl="0" eaLnBrk="1" latinLnBrk="0" hangingPunct="1">
        <a:defRPr sz="2400" kern="1200">
          <a:solidFill>
            <a:schemeClr val="tx1"/>
          </a:solidFill>
          <a:latin typeface="+mn-lt"/>
          <a:ea typeface="+mn-ea"/>
          <a:cs typeface="+mn-cs"/>
        </a:defRPr>
      </a:lvl1pPr>
      <a:lvl2pPr marL="609507" algn="l" defTabSz="609507" rtl="0" eaLnBrk="1" latinLnBrk="0" hangingPunct="1">
        <a:defRPr sz="2400" kern="1200">
          <a:solidFill>
            <a:schemeClr val="tx1"/>
          </a:solidFill>
          <a:latin typeface="+mn-lt"/>
          <a:ea typeface="+mn-ea"/>
          <a:cs typeface="+mn-cs"/>
        </a:defRPr>
      </a:lvl2pPr>
      <a:lvl3pPr marL="1219020" algn="l" defTabSz="609507" rtl="0" eaLnBrk="1" latinLnBrk="0" hangingPunct="1">
        <a:defRPr sz="2400" kern="1200">
          <a:solidFill>
            <a:schemeClr val="tx1"/>
          </a:solidFill>
          <a:latin typeface="+mn-lt"/>
          <a:ea typeface="+mn-ea"/>
          <a:cs typeface="+mn-cs"/>
        </a:defRPr>
      </a:lvl3pPr>
      <a:lvl4pPr marL="1828528" algn="l" defTabSz="609507" rtl="0" eaLnBrk="1" latinLnBrk="0" hangingPunct="1">
        <a:defRPr sz="2400" kern="1200">
          <a:solidFill>
            <a:schemeClr val="tx1"/>
          </a:solidFill>
          <a:latin typeface="+mn-lt"/>
          <a:ea typeface="+mn-ea"/>
          <a:cs typeface="+mn-cs"/>
        </a:defRPr>
      </a:lvl4pPr>
      <a:lvl5pPr marL="2438038" algn="l" defTabSz="609507" rtl="0" eaLnBrk="1" latinLnBrk="0" hangingPunct="1">
        <a:defRPr sz="2400" kern="1200">
          <a:solidFill>
            <a:schemeClr val="tx1"/>
          </a:solidFill>
          <a:latin typeface="+mn-lt"/>
          <a:ea typeface="+mn-ea"/>
          <a:cs typeface="+mn-cs"/>
        </a:defRPr>
      </a:lvl5pPr>
      <a:lvl6pPr marL="3047544" algn="l" defTabSz="609507" rtl="0" eaLnBrk="1" latinLnBrk="0" hangingPunct="1">
        <a:defRPr sz="2400" kern="1200">
          <a:solidFill>
            <a:schemeClr val="tx1"/>
          </a:solidFill>
          <a:latin typeface="+mn-lt"/>
          <a:ea typeface="+mn-ea"/>
          <a:cs typeface="+mn-cs"/>
        </a:defRPr>
      </a:lvl6pPr>
      <a:lvl7pPr marL="3657051" algn="l" defTabSz="609507" rtl="0" eaLnBrk="1" latinLnBrk="0" hangingPunct="1">
        <a:defRPr sz="2400" kern="1200">
          <a:solidFill>
            <a:schemeClr val="tx1"/>
          </a:solidFill>
          <a:latin typeface="+mn-lt"/>
          <a:ea typeface="+mn-ea"/>
          <a:cs typeface="+mn-cs"/>
        </a:defRPr>
      </a:lvl7pPr>
      <a:lvl8pPr marL="4266560" algn="l" defTabSz="609507" rtl="0" eaLnBrk="1" latinLnBrk="0" hangingPunct="1">
        <a:defRPr sz="2400" kern="1200">
          <a:solidFill>
            <a:schemeClr val="tx1"/>
          </a:solidFill>
          <a:latin typeface="+mn-lt"/>
          <a:ea typeface="+mn-ea"/>
          <a:cs typeface="+mn-cs"/>
        </a:defRPr>
      </a:lvl8pPr>
      <a:lvl9pPr marL="4876069" algn="l" defTabSz="60950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10.xml.rels><?xml version="1.0" encoding="UTF-8" standalone="yes"?>
<Relationships xmlns="http://schemas.openxmlformats.org/package/2006/relationships"><Relationship Id="rId3" Type="http://schemas.openxmlformats.org/officeDocument/2006/relationships/hyperlink" Target="https://go.progyny.com/l/863341/2023-09-18/pxm5qw/863341/1695048644Uwkg2flF/Progyny_Menopause_and_Midlife_Care_Banner_Images.zip"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go.progyny.com/l/863341/2023-07-24/pvz38w/863341/16902323509NzMDToq/Progyny_Pregnancy_and_Postpartum_FAQ_2024.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rogyny.com/client-benefit-resource-hub/?utm_campaign=benefit_awareness&amp;utm_source=csm_team&amp;utm_medium=email"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go.progyny.com/l/863341/2023-07-24/pvz38w/863341/16902323509NzMDToq/Progyny_Pregnancy_and_Postpartum_FAQ_2024.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4.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go.progyny.com/l/863341/2023-07-24/pvz38w/863341/16902323509NzMDToq/Progyny_Pregnancy_and_Postpartum_FAQ_2024.pdf" TargetMode="External"/><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hyperlink" Target="https://go.progyny.com/l/863341/2023-08-31/px59ph/863341/1693507492p9OlZ0Nm/Progyny_Menopause_and_Midlife_Care_FAQ.pdf" TargetMode="External"/><Relationship Id="rId4" Type="http://schemas.openxmlformats.org/officeDocument/2006/relationships/hyperlink" Target="https://go.progyny.com/l/863341/2023-08-31/px59pl/863341/169350761581LURlz7/Progyny_Menopause_and_Midlife_Care_What_To_Expec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9A01-1FF1-D4D2-17F2-BF57FA246C07}"/>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8846AD63-420F-26F1-8916-9964CC0EB8EF}"/>
              </a:ext>
            </a:extLst>
          </p:cNvPr>
          <p:cNvSpPr txBox="1">
            <a:spLocks/>
          </p:cNvSpPr>
          <p:nvPr/>
        </p:nvSpPr>
        <p:spPr>
          <a:xfrm>
            <a:off x="5057839" y="2344738"/>
            <a:ext cx="6962219" cy="18444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2"/>
                </a:solidFill>
                <a:latin typeface="Poppins"/>
                <a:cs typeface="Poppins"/>
              </a:rPr>
              <a:t>Communicating Your New Benefit: Menopause and Midlife Care</a:t>
            </a:r>
          </a:p>
        </p:txBody>
      </p:sp>
      <p:pic>
        <p:nvPicPr>
          <p:cNvPr id="6" name="Picture 5" descr="Woman holding cup">
            <a:extLst>
              <a:ext uri="{FF2B5EF4-FFF2-40B4-BE49-F238E27FC236}">
                <a16:creationId xmlns:a16="http://schemas.microsoft.com/office/drawing/2014/main" id="{3851F0A9-C53E-DB03-BEF1-04B0CF81E2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681" r="16681"/>
          <a:stretch/>
        </p:blipFill>
        <p:spPr>
          <a:xfrm>
            <a:off x="785183" y="1115388"/>
            <a:ext cx="3112432" cy="3113789"/>
          </a:xfrm>
          <a:prstGeom prst="ellipse">
            <a:avLst/>
          </a:prstGeom>
          <a:ln w="203200">
            <a:solidFill>
              <a:schemeClr val="bg1"/>
            </a:solidFill>
          </a:ln>
        </p:spPr>
      </p:pic>
      <p:pic>
        <p:nvPicPr>
          <p:cNvPr id="5" name="Picture 4" descr="Meeting at office">
            <a:extLst>
              <a:ext uri="{FF2B5EF4-FFF2-40B4-BE49-F238E27FC236}">
                <a16:creationId xmlns:a16="http://schemas.microsoft.com/office/drawing/2014/main" id="{E22A3700-F7FF-9EC8-E9B8-4EC26DEBD2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677" r="16677"/>
          <a:stretch/>
        </p:blipFill>
        <p:spPr>
          <a:xfrm>
            <a:off x="2749916" y="2981415"/>
            <a:ext cx="2990578" cy="2991507"/>
          </a:xfrm>
          <a:prstGeom prst="ellipse">
            <a:avLst/>
          </a:prstGeom>
          <a:ln w="254000">
            <a:solidFill>
              <a:schemeClr val="bg1"/>
            </a:solidFill>
          </a:ln>
        </p:spPr>
      </p:pic>
    </p:spTree>
    <p:extLst>
      <p:ext uri="{BB962C8B-B14F-4D97-AF65-F5344CB8AC3E}">
        <p14:creationId xmlns:p14="http://schemas.microsoft.com/office/powerpoint/2010/main" val="2439553855"/>
      </p:ext>
    </p:extLst>
  </p:cSld>
  <p:clrMapOvr>
    <a:masterClrMapping/>
  </p:clrMapOvr>
  <mc:AlternateContent xmlns:mc="http://schemas.openxmlformats.org/markup-compatibility/2006" xmlns:p14="http://schemas.microsoft.com/office/powerpoint/2010/main">
    <mc:Choice Requires="p14">
      <p:transition spd="slow" p14:dur="2000" advTm="223701"/>
    </mc:Choice>
    <mc:Fallback xmlns="">
      <p:transition spd="slow" advTm="2237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2210B2-59C7-182F-0F3C-B2AF3DCB564F}"/>
              </a:ext>
            </a:extLst>
          </p:cNvPr>
          <p:cNvSpPr txBox="1"/>
          <p:nvPr/>
        </p:nvSpPr>
        <p:spPr>
          <a:xfrm>
            <a:off x="597528" y="1418063"/>
            <a:ext cx="54984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Poppins"/>
                <a:cs typeface="Poppins"/>
                <a:hlinkClick r:id="rId3"/>
              </a:rPr>
              <a:t>Access images here</a:t>
            </a:r>
            <a:r>
              <a:rPr lang="en-US" sz="1600" dirty="0">
                <a:latin typeface="Poppins"/>
                <a:cs typeface="Poppins"/>
              </a:rPr>
              <a:t> and please connect with your Progyny contact for cobranding and customization  </a:t>
            </a:r>
            <a:endParaRPr lang="en-US" sz="1600" dirty="0">
              <a:solidFill>
                <a:srgbClr val="142D5B"/>
              </a:solidFill>
              <a:latin typeface="Poppins"/>
              <a:cs typeface="Poppins"/>
            </a:endParaRPr>
          </a:p>
        </p:txBody>
      </p:sp>
      <p:sp>
        <p:nvSpPr>
          <p:cNvPr id="16" name="Title 1">
            <a:extLst>
              <a:ext uri="{FF2B5EF4-FFF2-40B4-BE49-F238E27FC236}">
                <a16:creationId xmlns:a16="http://schemas.microsoft.com/office/drawing/2014/main" id="{1212857F-07D7-FCD2-174E-D5F28C307E74}"/>
              </a:ext>
            </a:extLst>
          </p:cNvPr>
          <p:cNvSpPr txBox="1">
            <a:spLocks/>
          </p:cNvSpPr>
          <p:nvPr/>
        </p:nvSpPr>
        <p:spPr>
          <a:xfrm>
            <a:off x="596181" y="353624"/>
            <a:ext cx="4666935" cy="157488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120000"/>
              </a:lnSpc>
            </a:pPr>
            <a:r>
              <a:rPr lang="en-US" sz="3600" dirty="0">
                <a:solidFill>
                  <a:srgbClr val="142D5B"/>
                </a:solidFill>
                <a:latin typeface="Poppins"/>
                <a:cs typeface="Poppins"/>
              </a:rPr>
              <a:t>Banner Images</a:t>
            </a:r>
          </a:p>
        </p:txBody>
      </p:sp>
      <p:sp>
        <p:nvSpPr>
          <p:cNvPr id="14" name="Rectangle 13">
            <a:extLst>
              <a:ext uri="{FF2B5EF4-FFF2-40B4-BE49-F238E27FC236}">
                <a16:creationId xmlns:a16="http://schemas.microsoft.com/office/drawing/2014/main" id="{C09EBE4D-8C5C-0876-0CF0-B033DC896D0C}"/>
              </a:ext>
            </a:extLst>
          </p:cNvPr>
          <p:cNvSpPr/>
          <p:nvPr/>
        </p:nvSpPr>
        <p:spPr>
          <a:xfrm>
            <a:off x="6648635" y="3839064"/>
            <a:ext cx="1916152" cy="17267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bg1"/>
                </a:solidFill>
                <a:latin typeface="Poppins"/>
                <a:cs typeface="Poppins"/>
                <a:hlinkClick r:id="rId4">
                  <a:extLst>
                    <a:ext uri="{A12FA001-AC4F-418D-AE19-62706E023703}">
                      <ahyp:hlinkClr xmlns:ahyp="http://schemas.microsoft.com/office/drawing/2018/hyperlinkcolor" val="tx"/>
                    </a:ext>
                  </a:extLst>
                </a:hlinkClick>
              </a:rPr>
              <a:t>Frequently Asked Questions Handout</a:t>
            </a:r>
            <a:endParaRPr lang="en-US" sz="1400" dirty="0">
              <a:solidFill>
                <a:schemeClr val="bg1"/>
              </a:solidFill>
              <a:latin typeface="Poppins"/>
              <a:cs typeface="Poppins"/>
            </a:endParaRPr>
          </a:p>
        </p:txBody>
      </p:sp>
      <p:pic>
        <p:nvPicPr>
          <p:cNvPr id="4" name="Picture 3" descr="A person holding a bottle&#10;&#10;Description automatically generated">
            <a:extLst>
              <a:ext uri="{FF2B5EF4-FFF2-40B4-BE49-F238E27FC236}">
                <a16:creationId xmlns:a16="http://schemas.microsoft.com/office/drawing/2014/main" id="{53F62D0A-E29E-8B4F-B027-7FFB9B40164F}"/>
              </a:ext>
            </a:extLst>
          </p:cNvPr>
          <p:cNvPicPr>
            <a:picLocks noChangeAspect="1"/>
          </p:cNvPicPr>
          <p:nvPr/>
        </p:nvPicPr>
        <p:blipFill>
          <a:blip r:embed="rId5"/>
          <a:stretch>
            <a:fillRect/>
          </a:stretch>
        </p:blipFill>
        <p:spPr>
          <a:xfrm>
            <a:off x="7593460" y="2188421"/>
            <a:ext cx="3931920" cy="3942080"/>
          </a:xfrm>
          <a:prstGeom prst="rect">
            <a:avLst/>
          </a:prstGeom>
        </p:spPr>
      </p:pic>
      <p:pic>
        <p:nvPicPr>
          <p:cNvPr id="5" name="Picture 4" descr="A person holding a tablet&#10;&#10;Description automatically generated">
            <a:extLst>
              <a:ext uri="{FF2B5EF4-FFF2-40B4-BE49-F238E27FC236}">
                <a16:creationId xmlns:a16="http://schemas.microsoft.com/office/drawing/2014/main" id="{463A437B-C122-C747-1BBC-EC94B5CE8805}"/>
              </a:ext>
            </a:extLst>
          </p:cNvPr>
          <p:cNvPicPr>
            <a:picLocks noChangeAspect="1"/>
          </p:cNvPicPr>
          <p:nvPr/>
        </p:nvPicPr>
        <p:blipFill>
          <a:blip r:embed="rId6"/>
          <a:stretch>
            <a:fillRect/>
          </a:stretch>
        </p:blipFill>
        <p:spPr>
          <a:xfrm>
            <a:off x="887896" y="3692674"/>
            <a:ext cx="2743200" cy="1440180"/>
          </a:xfrm>
          <a:prstGeom prst="rect">
            <a:avLst/>
          </a:prstGeom>
        </p:spPr>
      </p:pic>
      <p:pic>
        <p:nvPicPr>
          <p:cNvPr id="6" name="Picture 5" descr="A person holding a bottle&#10;&#10;Description automatically generated">
            <a:extLst>
              <a:ext uri="{FF2B5EF4-FFF2-40B4-BE49-F238E27FC236}">
                <a16:creationId xmlns:a16="http://schemas.microsoft.com/office/drawing/2014/main" id="{F35FD6E0-51B1-2784-9A89-518F130F7BCA}"/>
              </a:ext>
            </a:extLst>
          </p:cNvPr>
          <p:cNvPicPr>
            <a:picLocks noChangeAspect="1"/>
          </p:cNvPicPr>
          <p:nvPr/>
        </p:nvPicPr>
        <p:blipFill>
          <a:blip r:embed="rId5"/>
          <a:stretch>
            <a:fillRect/>
          </a:stretch>
        </p:blipFill>
        <p:spPr>
          <a:xfrm>
            <a:off x="4333442" y="2822658"/>
            <a:ext cx="2743200" cy="2743200"/>
          </a:xfrm>
          <a:prstGeom prst="rect">
            <a:avLst/>
          </a:prstGeom>
        </p:spPr>
      </p:pic>
    </p:spTree>
    <p:extLst>
      <p:ext uri="{BB962C8B-B14F-4D97-AF65-F5344CB8AC3E}">
        <p14:creationId xmlns:p14="http://schemas.microsoft.com/office/powerpoint/2010/main" val="3003029869"/>
      </p:ext>
    </p:extLst>
  </p:cSld>
  <p:clrMapOvr>
    <a:masterClrMapping/>
  </p:clrMapOvr>
  <mc:AlternateContent xmlns:mc="http://schemas.openxmlformats.org/markup-compatibility/2006" xmlns:p14="http://schemas.microsoft.com/office/powerpoint/2010/main">
    <mc:Choice Requires="p14">
      <p:transition spd="slow" p14:dur="2000" advTm="153158"/>
    </mc:Choice>
    <mc:Fallback xmlns="">
      <p:transition spd="slow" advTm="15315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2210B2-59C7-182F-0F3C-B2AF3DCB564F}"/>
              </a:ext>
            </a:extLst>
          </p:cNvPr>
          <p:cNvSpPr txBox="1"/>
          <p:nvPr/>
        </p:nvSpPr>
        <p:spPr>
          <a:xfrm>
            <a:off x="596181" y="2345178"/>
            <a:ext cx="31599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Poppins"/>
                <a:cs typeface="Poppins"/>
              </a:rPr>
              <a:t>Visit the </a:t>
            </a:r>
            <a:r>
              <a:rPr lang="en-US" sz="1600" dirty="0">
                <a:latin typeface="Poppins"/>
                <a:cs typeface="Poppins"/>
                <a:hlinkClick r:id="rId3"/>
              </a:rPr>
              <a:t>Progyny Benefit Resource Hub </a:t>
            </a:r>
            <a:r>
              <a:rPr lang="en-US" sz="1600" dirty="0">
                <a:latin typeface="Poppins"/>
                <a:cs typeface="Poppins"/>
              </a:rPr>
              <a:t>to download Progyny brand assets for print and digital use</a:t>
            </a:r>
            <a:endParaRPr lang="en-US" sz="1600" dirty="0"/>
          </a:p>
        </p:txBody>
      </p:sp>
      <p:sp>
        <p:nvSpPr>
          <p:cNvPr id="16" name="Title 1">
            <a:extLst>
              <a:ext uri="{FF2B5EF4-FFF2-40B4-BE49-F238E27FC236}">
                <a16:creationId xmlns:a16="http://schemas.microsoft.com/office/drawing/2014/main" id="{1212857F-07D7-FCD2-174E-D5F28C307E74}"/>
              </a:ext>
            </a:extLst>
          </p:cNvPr>
          <p:cNvSpPr txBox="1">
            <a:spLocks/>
          </p:cNvSpPr>
          <p:nvPr/>
        </p:nvSpPr>
        <p:spPr>
          <a:xfrm>
            <a:off x="596181" y="353624"/>
            <a:ext cx="6692515" cy="157488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120000"/>
              </a:lnSpc>
            </a:pPr>
            <a:r>
              <a:rPr lang="en-US" sz="3600" dirty="0">
                <a:solidFill>
                  <a:srgbClr val="142D5B"/>
                </a:solidFill>
                <a:latin typeface="Poppins"/>
                <a:cs typeface="Poppins"/>
              </a:rPr>
              <a:t>Progyny Brand Assets</a:t>
            </a:r>
          </a:p>
        </p:txBody>
      </p:sp>
      <p:sp>
        <p:nvSpPr>
          <p:cNvPr id="14" name="Rectangle 13">
            <a:extLst>
              <a:ext uri="{FF2B5EF4-FFF2-40B4-BE49-F238E27FC236}">
                <a16:creationId xmlns:a16="http://schemas.microsoft.com/office/drawing/2014/main" id="{C09EBE4D-8C5C-0876-0CF0-B033DC896D0C}"/>
              </a:ext>
            </a:extLst>
          </p:cNvPr>
          <p:cNvSpPr/>
          <p:nvPr/>
        </p:nvSpPr>
        <p:spPr>
          <a:xfrm>
            <a:off x="6648635" y="3839064"/>
            <a:ext cx="1916152" cy="17267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bg1"/>
                </a:solidFill>
                <a:latin typeface="Poppins"/>
                <a:cs typeface="Poppins"/>
                <a:hlinkClick r:id="rId4">
                  <a:extLst>
                    <a:ext uri="{A12FA001-AC4F-418D-AE19-62706E023703}">
                      <ahyp:hlinkClr xmlns:ahyp="http://schemas.microsoft.com/office/drawing/2018/hyperlinkcolor" val="tx"/>
                    </a:ext>
                  </a:extLst>
                </a:hlinkClick>
              </a:rPr>
              <a:t>Frequently Asked Questions Handout</a:t>
            </a:r>
            <a:endParaRPr lang="en-US" sz="1400" dirty="0">
              <a:solidFill>
                <a:schemeClr val="bg1"/>
              </a:solidFill>
              <a:latin typeface="Poppins"/>
              <a:cs typeface="Poppins"/>
            </a:endParaRPr>
          </a:p>
        </p:txBody>
      </p:sp>
      <p:pic>
        <p:nvPicPr>
          <p:cNvPr id="2" name="Picture 1" descr="A screenshot of a web page&#10;&#10;Description automatically generated">
            <a:extLst>
              <a:ext uri="{FF2B5EF4-FFF2-40B4-BE49-F238E27FC236}">
                <a16:creationId xmlns:a16="http://schemas.microsoft.com/office/drawing/2014/main" id="{23B7FC00-CEA1-E220-713D-7994A1087A3D}"/>
              </a:ext>
            </a:extLst>
          </p:cNvPr>
          <p:cNvPicPr>
            <a:picLocks noChangeAspect="1"/>
          </p:cNvPicPr>
          <p:nvPr/>
        </p:nvPicPr>
        <p:blipFill>
          <a:blip r:embed="rId5"/>
          <a:stretch>
            <a:fillRect/>
          </a:stretch>
        </p:blipFill>
        <p:spPr>
          <a:xfrm>
            <a:off x="3756177" y="2124877"/>
            <a:ext cx="3956270" cy="4379499"/>
          </a:xfrm>
          <a:prstGeom prst="rect">
            <a:avLst/>
          </a:prstGeom>
          <a:ln>
            <a:noFill/>
          </a:ln>
          <a:effectLst>
            <a:outerShdw blurRad="190500" algn="tl" rotWithShape="0">
              <a:srgbClr val="000000">
                <a:alpha val="70000"/>
              </a:srgbClr>
            </a:outerShdw>
          </a:effectLst>
        </p:spPr>
      </p:pic>
      <p:pic>
        <p:nvPicPr>
          <p:cNvPr id="3" name="Picture 2" descr="A screenshot of a website&#10;&#10;Description automatically generated">
            <a:extLst>
              <a:ext uri="{FF2B5EF4-FFF2-40B4-BE49-F238E27FC236}">
                <a16:creationId xmlns:a16="http://schemas.microsoft.com/office/drawing/2014/main" id="{AC15C53C-A4D2-21D4-8548-9A5D0FC5CFFC}"/>
              </a:ext>
            </a:extLst>
          </p:cNvPr>
          <p:cNvPicPr>
            <a:picLocks noChangeAspect="1"/>
          </p:cNvPicPr>
          <p:nvPr/>
        </p:nvPicPr>
        <p:blipFill>
          <a:blip r:embed="rId6"/>
          <a:stretch>
            <a:fillRect/>
          </a:stretch>
        </p:blipFill>
        <p:spPr>
          <a:xfrm>
            <a:off x="8089767" y="2124876"/>
            <a:ext cx="3750366" cy="4379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26275510"/>
      </p:ext>
    </p:extLst>
  </p:cSld>
  <p:clrMapOvr>
    <a:masterClrMapping/>
  </p:clrMapOvr>
  <mc:AlternateContent xmlns:mc="http://schemas.openxmlformats.org/markup-compatibility/2006" xmlns:p14="http://schemas.microsoft.com/office/powerpoint/2010/main">
    <mc:Choice Requires="p14">
      <p:transition spd="slow" p14:dur="2000" advTm="153158"/>
    </mc:Choice>
    <mc:Fallback xmlns="">
      <p:transition spd="slow" advTm="1531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6FC7-3FA6-6F1A-C478-6D454E819873}"/>
            </a:ext>
          </a:extLst>
        </p:cNvPr>
        <p:cNvGrpSpPr/>
        <p:nvPr/>
      </p:nvGrpSpPr>
      <p:grpSpPr>
        <a:xfrm>
          <a:off x="0" y="0"/>
          <a:ext cx="0" cy="0"/>
          <a:chOff x="0" y="0"/>
          <a:chExt cx="0" cy="0"/>
        </a:xfrm>
      </p:grpSpPr>
      <p:pic>
        <p:nvPicPr>
          <p:cNvPr id="3" name="Picture 2" descr="The woman staring at the street">
            <a:extLst>
              <a:ext uri="{FF2B5EF4-FFF2-40B4-BE49-F238E27FC236}">
                <a16:creationId xmlns:a16="http://schemas.microsoft.com/office/drawing/2014/main" id="{0C14947F-4A77-A9E6-97B4-C768E9A193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645" r="5447"/>
          <a:stretch/>
        </p:blipFill>
        <p:spPr>
          <a:xfrm>
            <a:off x="1" y="-1"/>
            <a:ext cx="5649942" cy="6859849"/>
          </a:xfrm>
          <a:prstGeom prst="rect">
            <a:avLst/>
          </a:prstGeom>
        </p:spPr>
      </p:pic>
      <p:sp>
        <p:nvSpPr>
          <p:cNvPr id="6" name="Freeform 5">
            <a:extLst>
              <a:ext uri="{FF2B5EF4-FFF2-40B4-BE49-F238E27FC236}">
                <a16:creationId xmlns:a16="http://schemas.microsoft.com/office/drawing/2014/main" id="{2C2A21B1-0AAF-ABC7-8837-F0F8FFCB1D94}"/>
              </a:ext>
            </a:extLst>
          </p:cNvPr>
          <p:cNvSpPr/>
          <p:nvPr/>
        </p:nvSpPr>
        <p:spPr>
          <a:xfrm flipH="1">
            <a:off x="4282640" y="-7944"/>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9" name="Freeform 5">
            <a:extLst>
              <a:ext uri="{FF2B5EF4-FFF2-40B4-BE49-F238E27FC236}">
                <a16:creationId xmlns:a16="http://schemas.microsoft.com/office/drawing/2014/main" id="{077B4DCD-A212-890C-9099-6F531A590DD1}"/>
              </a:ext>
            </a:extLst>
          </p:cNvPr>
          <p:cNvSpPr/>
          <p:nvPr/>
        </p:nvSpPr>
        <p:spPr>
          <a:xfrm flipH="1">
            <a:off x="4179477" y="-1849"/>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4" name="TextBox 3">
            <a:extLst>
              <a:ext uri="{FF2B5EF4-FFF2-40B4-BE49-F238E27FC236}">
                <a16:creationId xmlns:a16="http://schemas.microsoft.com/office/drawing/2014/main" id="{E4CE3513-F309-B412-120C-FAB63CB6C995}"/>
              </a:ext>
            </a:extLst>
          </p:cNvPr>
          <p:cNvSpPr txBox="1"/>
          <p:nvPr/>
        </p:nvSpPr>
        <p:spPr>
          <a:xfrm>
            <a:off x="5648419" y="1131769"/>
            <a:ext cx="5891973" cy="830997"/>
          </a:xfrm>
          <a:prstGeom prst="rect">
            <a:avLst/>
          </a:prstGeom>
          <a:noFill/>
        </p:spPr>
        <p:txBody>
          <a:bodyPr wrap="square" lIns="91440" tIns="45720" rIns="91440" bIns="45720" rtlCol="0" anchor="t">
            <a:spAutoFit/>
          </a:bodyPr>
          <a:lstStyle/>
          <a:p>
            <a:pPr algn="ctr" defTabSz="914400">
              <a:defRPr/>
            </a:pPr>
            <a:r>
              <a:rPr lang="en-US" sz="2400" dirty="0">
                <a:solidFill>
                  <a:srgbClr val="122B5B"/>
                </a:solidFill>
                <a:latin typeface="Poppins"/>
                <a:cs typeface="Poppins"/>
              </a:rPr>
              <a:t>Progyny’s Marketing and Communications Support</a:t>
            </a:r>
          </a:p>
        </p:txBody>
      </p:sp>
      <p:sp>
        <p:nvSpPr>
          <p:cNvPr id="17" name="TextBox 16">
            <a:extLst>
              <a:ext uri="{FF2B5EF4-FFF2-40B4-BE49-F238E27FC236}">
                <a16:creationId xmlns:a16="http://schemas.microsoft.com/office/drawing/2014/main" id="{0004055D-C069-19CE-FD1B-3B60DF843FAE}"/>
              </a:ext>
            </a:extLst>
          </p:cNvPr>
          <p:cNvSpPr txBox="1"/>
          <p:nvPr/>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9" name="Slide Number Placeholder 5">
            <a:extLst>
              <a:ext uri="{FF2B5EF4-FFF2-40B4-BE49-F238E27FC236}">
                <a16:creationId xmlns:a16="http://schemas.microsoft.com/office/drawing/2014/main" id="{A267561D-8313-C837-70BB-A6C454B3C791}"/>
              </a:ext>
            </a:extLst>
          </p:cNvPr>
          <p:cNvSpPr txBox="1">
            <a:spLocks/>
          </p:cNvSpPr>
          <p:nvPr/>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2</a:t>
            </a:fld>
            <a:endParaRPr lang="en-US" sz="667">
              <a:solidFill>
                <a:schemeClr val="bg1"/>
              </a:solidFill>
              <a:latin typeface="Poppins" pitchFamily="2" charset="77"/>
              <a:cs typeface="Poppins" pitchFamily="2" charset="77"/>
            </a:endParaRPr>
          </a:p>
        </p:txBody>
      </p:sp>
      <p:pic>
        <p:nvPicPr>
          <p:cNvPr id="21" name="Graphic 20">
            <a:extLst>
              <a:ext uri="{FF2B5EF4-FFF2-40B4-BE49-F238E27FC236}">
                <a16:creationId xmlns:a16="http://schemas.microsoft.com/office/drawing/2014/main" id="{AD403F5B-F6DC-E39D-5ADB-31D494BBF39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90656" y="6564293"/>
            <a:ext cx="822960" cy="235558"/>
          </a:xfrm>
          <a:prstGeom prst="rect">
            <a:avLst/>
          </a:prstGeom>
        </p:spPr>
      </p:pic>
      <p:sp>
        <p:nvSpPr>
          <p:cNvPr id="5" name="TextBox 4">
            <a:extLst>
              <a:ext uri="{FF2B5EF4-FFF2-40B4-BE49-F238E27FC236}">
                <a16:creationId xmlns:a16="http://schemas.microsoft.com/office/drawing/2014/main" id="{97F4F2CC-B875-45F1-6017-D146EA7E98DB}"/>
              </a:ext>
            </a:extLst>
          </p:cNvPr>
          <p:cNvSpPr txBox="1"/>
          <p:nvPr/>
        </p:nvSpPr>
        <p:spPr>
          <a:xfrm>
            <a:off x="5648419" y="2460202"/>
            <a:ext cx="6088821"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kumimoji="0" lang="en-US" sz="1800" b="0" i="0" u="none" strike="noStrike" kern="1200" cap="none" spc="0" normalizeH="0" baseline="0" noProof="0" dirty="0">
                <a:ln>
                  <a:noFill/>
                </a:ln>
                <a:solidFill>
                  <a:srgbClr val="122B5B"/>
                </a:solidFill>
                <a:effectLst/>
                <a:uLnTx/>
                <a:uFillTx/>
                <a:latin typeface="Poppins"/>
                <a:ea typeface="+mn-ea"/>
                <a:cs typeface="Poppins"/>
              </a:rPr>
              <a:t>Progyny is </a:t>
            </a:r>
            <a:r>
              <a:rPr kumimoji="0" lang="en-US" sz="1800" b="0" i="0" u="none" strike="noStrike" kern="1200" cap="none" spc="0" normalizeH="0" baseline="0" noProof="0" dirty="0" err="1">
                <a:ln>
                  <a:noFill/>
                </a:ln>
                <a:solidFill>
                  <a:srgbClr val="122B5B"/>
                </a:solidFill>
                <a:effectLst/>
                <a:uLnTx/>
                <a:uFillTx/>
                <a:latin typeface="Poppins"/>
                <a:ea typeface="+mn-ea"/>
                <a:cs typeface="Poppins"/>
              </a:rPr>
              <a:t>prou</a:t>
            </a:r>
            <a:r>
              <a:rPr lang="en-US" dirty="0">
                <a:solidFill>
                  <a:srgbClr val="122B5B"/>
                </a:solidFill>
                <a:latin typeface="Poppins"/>
                <a:cs typeface="Poppins"/>
              </a:rPr>
              <a:t>d to enhance our solutions to provide support during the moments that matter most. Your</a:t>
            </a:r>
            <a:r>
              <a:rPr kumimoji="0" lang="en-US" sz="1800" b="0" i="0" u="none" strike="noStrike" kern="1200" cap="none" spc="0" normalizeH="0" baseline="0" noProof="0" dirty="0">
                <a:ln>
                  <a:noFill/>
                </a:ln>
                <a:solidFill>
                  <a:srgbClr val="122B5B"/>
                </a:solidFill>
                <a:effectLst/>
                <a:uLnTx/>
                <a:uFillTx/>
                <a:latin typeface="Poppins"/>
                <a:ea typeface="+mn-ea"/>
                <a:cs typeface="Poppins"/>
              </a:rPr>
              <a:t> investment </a:t>
            </a:r>
            <a:r>
              <a:rPr lang="en-US" dirty="0">
                <a:solidFill>
                  <a:srgbClr val="122B5B"/>
                </a:solidFill>
                <a:latin typeface="Poppins"/>
                <a:cs typeface="Poppins"/>
              </a:rPr>
              <a:t>in this benefit is connecting</a:t>
            </a:r>
            <a:r>
              <a:rPr kumimoji="0" lang="en-US" sz="1800" b="0" i="0" u="none" strike="noStrike" kern="1200" cap="none" spc="0" normalizeH="0" baseline="0" noProof="0" dirty="0">
                <a:ln>
                  <a:noFill/>
                </a:ln>
                <a:solidFill>
                  <a:srgbClr val="122B5B"/>
                </a:solidFill>
                <a:effectLst/>
                <a:uLnTx/>
                <a:uFillTx/>
                <a:latin typeface="Poppins"/>
                <a:ea typeface="+mn-ea"/>
                <a:cs typeface="Poppins"/>
              </a:rPr>
              <a:t> </a:t>
            </a:r>
            <a:r>
              <a:rPr lang="en-US" dirty="0">
                <a:solidFill>
                  <a:srgbClr val="122B5B"/>
                </a:solidFill>
                <a:latin typeface="Poppins"/>
                <a:cs typeface="Poppins"/>
              </a:rPr>
              <a:t>employees</a:t>
            </a:r>
            <a:r>
              <a:rPr kumimoji="0" lang="en-US" sz="1800" b="0" i="0" u="none" strike="noStrike" kern="1200" cap="none" spc="0" normalizeH="0" baseline="0" noProof="0" dirty="0">
                <a:ln>
                  <a:noFill/>
                </a:ln>
                <a:solidFill>
                  <a:srgbClr val="122B5B"/>
                </a:solidFill>
                <a:effectLst/>
                <a:uLnTx/>
                <a:uFillTx/>
                <a:latin typeface="Poppins"/>
                <a:ea typeface="+mn-ea"/>
                <a:cs typeface="Poppins"/>
              </a:rPr>
              <a:t> to essential care and we are excited to help you highlight its value.</a:t>
            </a:r>
            <a:endParaRPr lang="en-US" dirty="0">
              <a:solidFill>
                <a:srgbClr val="122B5B"/>
              </a:solidFill>
            </a:endParaRPr>
          </a:p>
          <a:p>
            <a:pPr marL="0" marR="0" lvl="0" indent="0" algn="ctr" defTabSz="609539"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22B5B"/>
              </a:solidFill>
              <a:effectLst/>
              <a:uLnTx/>
              <a:uFillTx/>
              <a:latin typeface="Poppins" pitchFamily="2" charset="77"/>
              <a:ea typeface="+mn-ea"/>
              <a:cs typeface="Poppins" pitchFamily="2" charset="77"/>
            </a:endParaRPr>
          </a:p>
          <a:p>
            <a:pPr algn="ctr">
              <a:defRPr/>
            </a:pPr>
            <a:r>
              <a:rPr kumimoji="0" lang="en-US" sz="1800" b="0" i="0" u="none" strike="noStrike" kern="1200" cap="none" spc="0" normalizeH="0" baseline="0" noProof="0" dirty="0">
                <a:ln>
                  <a:noFill/>
                </a:ln>
                <a:solidFill>
                  <a:srgbClr val="122B5B"/>
                </a:solidFill>
                <a:effectLst/>
                <a:uLnTx/>
                <a:uFillTx/>
                <a:latin typeface="Poppins"/>
                <a:ea typeface="+mn-ea"/>
                <a:cs typeface="Poppins"/>
              </a:rPr>
              <a:t>Consistent communication is key to ensuring employees understand the </a:t>
            </a:r>
            <a:r>
              <a:rPr lang="en-US" dirty="0">
                <a:solidFill>
                  <a:srgbClr val="122B5B"/>
                </a:solidFill>
                <a:latin typeface="Poppins"/>
                <a:cs typeface="Poppins"/>
              </a:rPr>
              <a:t>coverage options available, so we</a:t>
            </a:r>
            <a:r>
              <a:rPr kumimoji="0" lang="en-US" sz="1800" b="0" i="0" u="none" strike="noStrike" kern="1200" cap="none" spc="0" normalizeH="0" baseline="0" noProof="0" dirty="0">
                <a:ln>
                  <a:noFill/>
                </a:ln>
                <a:solidFill>
                  <a:srgbClr val="122B5B"/>
                </a:solidFill>
                <a:effectLst/>
                <a:uLnTx/>
                <a:uFillTx/>
                <a:latin typeface="Poppins"/>
                <a:ea typeface="+mn-ea"/>
                <a:cs typeface="Poppins"/>
              </a:rPr>
              <a:t> have designed this toolkit to make it easy to </a:t>
            </a:r>
            <a:r>
              <a:rPr lang="en-US" dirty="0">
                <a:solidFill>
                  <a:srgbClr val="122B5B"/>
                </a:solidFill>
                <a:latin typeface="Poppins"/>
                <a:cs typeface="Poppins"/>
              </a:rPr>
              <a:t>drive awareness for your new benefit.</a:t>
            </a:r>
            <a:endParaRPr lang="en-US" sz="1800" b="0" i="0" u="none" strike="noStrike" kern="1200" cap="none" spc="0" normalizeH="0" baseline="0" noProof="0" dirty="0">
              <a:ln>
                <a:noFill/>
              </a:ln>
              <a:solidFill>
                <a:srgbClr val="122B5B"/>
              </a:solidFill>
              <a:effectLst/>
              <a:uLnTx/>
              <a:uFillTx/>
              <a:latin typeface="Poppins"/>
              <a:cs typeface="Poppins"/>
            </a:endParaRPr>
          </a:p>
        </p:txBody>
      </p:sp>
    </p:spTree>
    <p:extLst>
      <p:ext uri="{BB962C8B-B14F-4D97-AF65-F5344CB8AC3E}">
        <p14:creationId xmlns:p14="http://schemas.microsoft.com/office/powerpoint/2010/main" val="400911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EAA08A7-2F65-9202-7C81-EF0F403745F5}"/>
              </a:ext>
            </a:extLst>
          </p:cNvPr>
          <p:cNvSpPr/>
          <p:nvPr/>
        </p:nvSpPr>
        <p:spPr>
          <a:xfrm>
            <a:off x="7557688" y="2782788"/>
            <a:ext cx="2719122" cy="3469027"/>
          </a:xfrm>
          <a:prstGeom prst="roundRect">
            <a:avLst>
              <a:gd name="adj" fmla="val 2677"/>
            </a:avLst>
          </a:prstGeom>
          <a:solidFill>
            <a:schemeClr val="accent1">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rgbClr val="FFFFFF"/>
              </a:solidFill>
              <a:latin typeface="Calibri" panose="020F0502020204030204"/>
            </a:endParaRPr>
          </a:p>
        </p:txBody>
      </p:sp>
      <p:sp>
        <p:nvSpPr>
          <p:cNvPr id="5" name="Rectangle 4">
            <a:extLst>
              <a:ext uri="{FF2B5EF4-FFF2-40B4-BE49-F238E27FC236}">
                <a16:creationId xmlns:a16="http://schemas.microsoft.com/office/drawing/2014/main" id="{793594EF-11B2-FF0A-3096-60BA94551712}"/>
              </a:ext>
            </a:extLst>
          </p:cNvPr>
          <p:cNvSpPr/>
          <p:nvPr/>
        </p:nvSpPr>
        <p:spPr>
          <a:xfrm>
            <a:off x="3356869" y="4365012"/>
            <a:ext cx="2234721" cy="17245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19369" marR="0" lvl="0" indent="0" algn="ctr" defTabSz="605089" rtl="0" eaLnBrk="1" fontAlgn="auto" latinLnBrk="0" hangingPunct="1">
              <a:lnSpc>
                <a:spcPct val="100000"/>
              </a:lnSpc>
              <a:spcBef>
                <a:spcPts val="0"/>
              </a:spcBef>
              <a:spcAft>
                <a:spcPts val="1800"/>
              </a:spcAft>
              <a:buClrTx/>
              <a:buSzPct val="120000"/>
              <a:buFontTx/>
              <a:buNone/>
              <a:tabLst/>
              <a:defRPr/>
            </a:pPr>
            <a:endParaRPr kumimoji="0" lang="en-US" sz="1200" b="0" i="0" u="none" strike="noStrike" kern="1200" cap="none" spc="0" normalizeH="0" baseline="0" noProof="0">
              <a:ln>
                <a:noFill/>
              </a:ln>
              <a:solidFill>
                <a:srgbClr val="28282B"/>
              </a:solidFill>
              <a:effectLst/>
              <a:uLnTx/>
              <a:uFillTx/>
              <a:latin typeface="Poppins" pitchFamily="2" charset="77"/>
              <a:ea typeface="+mn-ea"/>
              <a:cs typeface="Poppins" pitchFamily="2" charset="77"/>
              <a:sym typeface="Helvetica"/>
            </a:endParaRPr>
          </a:p>
        </p:txBody>
      </p:sp>
      <p:sp>
        <p:nvSpPr>
          <p:cNvPr id="6" name="TextBox 5">
            <a:extLst>
              <a:ext uri="{FF2B5EF4-FFF2-40B4-BE49-F238E27FC236}">
                <a16:creationId xmlns:a16="http://schemas.microsoft.com/office/drawing/2014/main" id="{330F5B24-FE92-D6AE-5B93-DAEFF5C9700E}"/>
              </a:ext>
            </a:extLst>
          </p:cNvPr>
          <p:cNvSpPr txBox="1"/>
          <p:nvPr/>
        </p:nvSpPr>
        <p:spPr>
          <a:xfrm>
            <a:off x="1334430" y="183674"/>
            <a:ext cx="9523140"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22B5B"/>
                </a:solidFill>
                <a:effectLst/>
                <a:uLnTx/>
                <a:uFillTx/>
                <a:latin typeface="Poppins" pitchFamily="2" charset="77"/>
                <a:ea typeface="+mn-ea"/>
                <a:cs typeface="Poppins" pitchFamily="2" charset="77"/>
              </a:rPr>
              <a:t>Menopause and Midlife Care</a:t>
            </a:r>
            <a:endParaRPr lang="en-US" sz="2800">
              <a:solidFill>
                <a:srgbClr val="122B5B"/>
              </a:solidFill>
              <a:latin typeface="Poppins" pitchFamily="2" charset="77"/>
              <a:cs typeface="Poppins" pitchFamily="2" charset="77"/>
            </a:endParaRPr>
          </a:p>
        </p:txBody>
      </p:sp>
      <p:sp>
        <p:nvSpPr>
          <p:cNvPr id="7" name="Oval 6">
            <a:extLst>
              <a:ext uri="{FF2B5EF4-FFF2-40B4-BE49-F238E27FC236}">
                <a16:creationId xmlns:a16="http://schemas.microsoft.com/office/drawing/2014/main" id="{A5A72449-EAA0-6CA2-2BC3-4BCA948F7B0A}"/>
              </a:ext>
            </a:extLst>
          </p:cNvPr>
          <p:cNvSpPr/>
          <p:nvPr/>
        </p:nvSpPr>
        <p:spPr>
          <a:xfrm>
            <a:off x="1680355" y="1316095"/>
            <a:ext cx="2805250" cy="274184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2113EC7-E784-9B49-F464-8AB7FC48DD1C}"/>
              </a:ext>
            </a:extLst>
          </p:cNvPr>
          <p:cNvSpPr/>
          <p:nvPr/>
        </p:nvSpPr>
        <p:spPr>
          <a:xfrm>
            <a:off x="1819146" y="2063589"/>
            <a:ext cx="2539281" cy="7664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marL="6350" marR="0" lvl="0" indent="0" algn="ctr" defTabSz="605089" rtl="0" eaLnBrk="1" fontAlgn="auto" latinLnBrk="0" hangingPunct="1">
              <a:lnSpc>
                <a:spcPct val="100000"/>
              </a:lnSpc>
              <a:spcBef>
                <a:spcPts val="0"/>
              </a:spcBef>
              <a:spcAft>
                <a:spcPts val="1800"/>
              </a:spcAft>
              <a:buClrTx/>
              <a:buSzPct val="120000"/>
              <a:buFontTx/>
              <a:buNone/>
              <a:tabLst/>
              <a:defRPr/>
            </a:pPr>
            <a:r>
              <a:rPr kumimoji="0" lang="en-US" sz="2200" b="1" i="0" u="none" strike="noStrike" kern="1200" cap="none" spc="0" normalizeH="0" baseline="0" noProof="0">
                <a:ln>
                  <a:noFill/>
                </a:ln>
                <a:solidFill>
                  <a:srgbClr val="FFFFFF"/>
                </a:solidFill>
                <a:effectLst/>
                <a:uLnTx/>
                <a:uFillTx/>
                <a:latin typeface="Poppins" pitchFamily="2" charset="77"/>
                <a:ea typeface="+mn-ea"/>
                <a:cs typeface="Poppins" pitchFamily="2" charset="77"/>
                <a:sym typeface="Helvetica"/>
              </a:rPr>
              <a:t>Nationwide Network</a:t>
            </a:r>
          </a:p>
        </p:txBody>
      </p:sp>
      <p:sp>
        <p:nvSpPr>
          <p:cNvPr id="9" name="Oval 8">
            <a:extLst>
              <a:ext uri="{FF2B5EF4-FFF2-40B4-BE49-F238E27FC236}">
                <a16:creationId xmlns:a16="http://schemas.microsoft.com/office/drawing/2014/main" id="{E001B87C-7F3C-CD5F-5D4D-C4F4F04AA6C6}"/>
              </a:ext>
            </a:extLst>
          </p:cNvPr>
          <p:cNvSpPr/>
          <p:nvPr/>
        </p:nvSpPr>
        <p:spPr>
          <a:xfrm>
            <a:off x="4630173" y="1313914"/>
            <a:ext cx="2805250" cy="2741842"/>
          </a:xfrm>
          <a:prstGeom prst="ellipse">
            <a:avLst/>
          </a:prstGeom>
          <a:solidFill>
            <a:srgbClr val="1482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01486CF-FFBB-C68D-18BF-FDE5C87559E0}"/>
              </a:ext>
            </a:extLst>
          </p:cNvPr>
          <p:cNvSpPr/>
          <p:nvPr/>
        </p:nvSpPr>
        <p:spPr>
          <a:xfrm>
            <a:off x="4536053" y="2054326"/>
            <a:ext cx="2971187" cy="7694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chorCtr="0">
            <a:spAutoFit/>
          </a:bodyPr>
          <a:lstStyle/>
          <a:p>
            <a:pPr marL="6350" marR="0" lvl="0" indent="0" algn="ctr" defTabSz="605089" rtl="0" eaLnBrk="1" fontAlgn="auto" latinLnBrk="0" hangingPunct="1">
              <a:lnSpc>
                <a:spcPct val="100000"/>
              </a:lnSpc>
              <a:spcBef>
                <a:spcPts val="0"/>
              </a:spcBef>
              <a:spcAft>
                <a:spcPts val="1800"/>
              </a:spcAft>
              <a:buClrTx/>
              <a:buSzPct val="120000"/>
              <a:buFontTx/>
              <a:buNone/>
              <a:tabLst/>
              <a:defRPr/>
            </a:pPr>
            <a:r>
              <a:rPr lang="en-US" sz="2200" b="1">
                <a:solidFill>
                  <a:srgbClr val="FFFFFF"/>
                </a:solidFill>
                <a:latin typeface="Poppins"/>
                <a:cs typeface="Poppins"/>
                <a:sym typeface="Helvetica"/>
              </a:rPr>
              <a:t>Proactive Intervention</a:t>
            </a:r>
            <a:endParaRPr kumimoji="0" lang="en-US" sz="2200" b="1" i="0" u="none" strike="noStrike" kern="1200" cap="none" spc="0" normalizeH="0" baseline="0" noProof="0">
              <a:ln>
                <a:noFill/>
              </a:ln>
              <a:solidFill>
                <a:srgbClr val="FFFFFF"/>
              </a:solidFill>
              <a:effectLst/>
              <a:uLnTx/>
              <a:uFillTx/>
              <a:latin typeface="Poppins" pitchFamily="2" charset="77"/>
              <a:ea typeface="+mn-ea"/>
              <a:cs typeface="Poppins" pitchFamily="2" charset="77"/>
              <a:sym typeface="Helvetica"/>
            </a:endParaRPr>
          </a:p>
        </p:txBody>
      </p:sp>
      <p:sp>
        <p:nvSpPr>
          <p:cNvPr id="11" name="Oval 10">
            <a:extLst>
              <a:ext uri="{FF2B5EF4-FFF2-40B4-BE49-F238E27FC236}">
                <a16:creationId xmlns:a16="http://schemas.microsoft.com/office/drawing/2014/main" id="{00158D67-4051-93EE-B6E2-315CA6A05EEF}"/>
              </a:ext>
            </a:extLst>
          </p:cNvPr>
          <p:cNvSpPr/>
          <p:nvPr/>
        </p:nvSpPr>
        <p:spPr>
          <a:xfrm>
            <a:off x="7518982" y="1313914"/>
            <a:ext cx="2805252" cy="2741844"/>
          </a:xfrm>
          <a:prstGeom prst="ellipse">
            <a:avLst/>
          </a:prstGeom>
          <a:solidFill>
            <a:srgbClr val="E0EE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418F25C-4E52-D312-93F3-F1110EC4B6FE}"/>
              </a:ext>
            </a:extLst>
          </p:cNvPr>
          <p:cNvSpPr/>
          <p:nvPr/>
        </p:nvSpPr>
        <p:spPr>
          <a:xfrm>
            <a:off x="7424595" y="2068712"/>
            <a:ext cx="2971189" cy="7051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marL="6350" marR="0" lvl="0" indent="0" algn="ctr" defTabSz="605089" rtl="0" eaLnBrk="1" fontAlgn="auto" latinLnBrk="0" hangingPunct="1">
              <a:lnSpc>
                <a:spcPct val="100000"/>
              </a:lnSpc>
              <a:spcBef>
                <a:spcPts val="0"/>
              </a:spcBef>
              <a:spcAft>
                <a:spcPts val="1800"/>
              </a:spcAft>
              <a:buClrTx/>
              <a:buSzPct val="120000"/>
              <a:buFontTx/>
              <a:buNone/>
              <a:tabLst/>
              <a:defRPr/>
            </a:pPr>
            <a:r>
              <a:rPr lang="en-US" sz="2000" b="1" dirty="0">
                <a:solidFill>
                  <a:srgbClr val="122B5B"/>
                </a:solidFill>
                <a:latin typeface="Poppins" pitchFamily="2" charset="77"/>
                <a:cs typeface="Poppins" pitchFamily="2" charset="77"/>
                <a:sym typeface="Helvetica"/>
              </a:rPr>
              <a:t>Integrative and Ongoing Care</a:t>
            </a:r>
            <a:endParaRPr kumimoji="0" lang="en-US" sz="2000" b="1" i="0" u="none" strike="noStrike" kern="1200" cap="none" spc="0" normalizeH="0" baseline="0" noProof="0" dirty="0">
              <a:ln>
                <a:noFill/>
              </a:ln>
              <a:solidFill>
                <a:srgbClr val="122B5B"/>
              </a:solidFill>
              <a:effectLst/>
              <a:uLnTx/>
              <a:uFillTx/>
              <a:latin typeface="Poppins" pitchFamily="2" charset="77"/>
              <a:ea typeface="+mn-ea"/>
              <a:cs typeface="Poppins" pitchFamily="2" charset="77"/>
              <a:sym typeface="Helvetica"/>
            </a:endParaRPr>
          </a:p>
        </p:txBody>
      </p:sp>
      <p:sp>
        <p:nvSpPr>
          <p:cNvPr id="13" name="TextBox 12">
            <a:extLst>
              <a:ext uri="{FF2B5EF4-FFF2-40B4-BE49-F238E27FC236}">
                <a16:creationId xmlns:a16="http://schemas.microsoft.com/office/drawing/2014/main" id="{614D4169-0FBA-77B3-9DCD-54D594CB7464}"/>
              </a:ext>
            </a:extLst>
          </p:cNvPr>
          <p:cNvSpPr txBox="1"/>
          <p:nvPr/>
        </p:nvSpPr>
        <p:spPr>
          <a:xfrm>
            <a:off x="1696836" y="4181040"/>
            <a:ext cx="2779710" cy="1554272"/>
          </a:xfrm>
          <a:prstGeom prst="rect">
            <a:avLst/>
          </a:prstGeom>
          <a:noFill/>
        </p:spPr>
        <p:txBody>
          <a:bodyPr wrap="square" lIns="91440" tIns="45720" rIns="91440" bIns="45720" rtlCol="0" anchor="t">
            <a:spAutoFit/>
          </a:bodyPr>
          <a:lstStyle/>
          <a:p>
            <a:pPr marL="285750" indent="-174625">
              <a:spcAft>
                <a:spcPts val="600"/>
              </a:spcAft>
              <a:buFont typeface="Arial" panose="020B0604020202020204" pitchFamily="34" charset="0"/>
              <a:buChar char="•"/>
            </a:pPr>
            <a:r>
              <a:rPr lang="en-US" sz="1500">
                <a:latin typeface="Poppins"/>
                <a:cs typeface="Poppins"/>
              </a:rPr>
              <a:t>Virtual access to OB/GYNS, NPs, registered dieticians, &amp; mental health clinicians</a:t>
            </a:r>
          </a:p>
          <a:p>
            <a:pPr marL="285750" indent="-174625">
              <a:spcAft>
                <a:spcPts val="600"/>
              </a:spcAft>
              <a:buFont typeface="Arial" panose="020B0604020202020204" pitchFamily="34" charset="0"/>
              <a:buChar char="•"/>
            </a:pPr>
            <a:r>
              <a:rPr lang="en-US" sz="1500">
                <a:latin typeface="Poppins"/>
                <a:cs typeface="Poppins"/>
              </a:rPr>
              <a:t>Appointments available in days, not months</a:t>
            </a:r>
          </a:p>
        </p:txBody>
      </p:sp>
      <p:sp>
        <p:nvSpPr>
          <p:cNvPr id="14" name="TextBox 13">
            <a:extLst>
              <a:ext uri="{FF2B5EF4-FFF2-40B4-BE49-F238E27FC236}">
                <a16:creationId xmlns:a16="http://schemas.microsoft.com/office/drawing/2014/main" id="{53E4289F-4DDD-5326-E715-67E6FE0E173F}"/>
              </a:ext>
            </a:extLst>
          </p:cNvPr>
          <p:cNvSpPr txBox="1"/>
          <p:nvPr/>
        </p:nvSpPr>
        <p:spPr>
          <a:xfrm>
            <a:off x="7557688" y="4190398"/>
            <a:ext cx="2739874" cy="1554272"/>
          </a:xfrm>
          <a:prstGeom prst="rect">
            <a:avLst/>
          </a:prstGeom>
          <a:noFill/>
        </p:spPr>
        <p:txBody>
          <a:bodyPr wrap="square" rtlCol="0">
            <a:spAutoFit/>
          </a:bodyPr>
          <a:lstStyle/>
          <a:p>
            <a:pPr marL="285750" indent="-174625">
              <a:spcAft>
                <a:spcPts val="600"/>
              </a:spcAft>
              <a:buFont typeface="Arial" panose="020B0604020202020204" pitchFamily="34" charset="0"/>
              <a:buChar char="•"/>
            </a:pPr>
            <a:r>
              <a:rPr lang="en-US" sz="1500">
                <a:latin typeface="Poppins" panose="00000500000000000000" pitchFamily="50" charset="0"/>
                <a:cs typeface="Poppins" panose="00000500000000000000" pitchFamily="50" charset="0"/>
              </a:rPr>
              <a:t>Early screening for chronic conditions; cancer, cardiovascular, metabolic, and more </a:t>
            </a:r>
          </a:p>
          <a:p>
            <a:pPr marL="285750" indent="-174625">
              <a:spcAft>
                <a:spcPts val="600"/>
              </a:spcAft>
              <a:buFont typeface="Arial" panose="020B0604020202020204" pitchFamily="34" charset="0"/>
              <a:buChar char="•"/>
            </a:pPr>
            <a:r>
              <a:rPr lang="en-US" sz="1500">
                <a:latin typeface="Poppins" panose="00000500000000000000" pitchFamily="50" charset="0"/>
                <a:cs typeface="Poppins" panose="00000500000000000000" pitchFamily="50" charset="0"/>
              </a:rPr>
              <a:t>Mental health therapy and treatment</a:t>
            </a:r>
          </a:p>
        </p:txBody>
      </p:sp>
      <p:sp>
        <p:nvSpPr>
          <p:cNvPr id="15" name="TextBox 14">
            <a:extLst>
              <a:ext uri="{FF2B5EF4-FFF2-40B4-BE49-F238E27FC236}">
                <a16:creationId xmlns:a16="http://schemas.microsoft.com/office/drawing/2014/main" id="{DEA01D0B-3FA0-02FA-AC83-44545C909431}"/>
              </a:ext>
            </a:extLst>
          </p:cNvPr>
          <p:cNvSpPr txBox="1"/>
          <p:nvPr/>
        </p:nvSpPr>
        <p:spPr>
          <a:xfrm>
            <a:off x="2120620" y="2919699"/>
            <a:ext cx="1937524" cy="523220"/>
          </a:xfrm>
          <a:prstGeom prst="rect">
            <a:avLst/>
          </a:prstGeom>
          <a:noFill/>
        </p:spPr>
        <p:txBody>
          <a:bodyPr wrap="square">
            <a:spAutoFit/>
          </a:bodyPr>
          <a:lstStyle/>
          <a:p>
            <a:pPr marL="6350" marR="0" lvl="0" indent="0" algn="ctr" defTabSz="605089" rtl="0" eaLnBrk="1" fontAlgn="auto" latinLnBrk="0" hangingPunct="1">
              <a:lnSpc>
                <a:spcPct val="100000"/>
              </a:lnSpc>
              <a:spcBef>
                <a:spcPts val="0"/>
              </a:spcBef>
              <a:spcAft>
                <a:spcPts val="1800"/>
              </a:spcAft>
              <a:buClrTx/>
              <a:buSzPct val="120000"/>
              <a:buFontTx/>
              <a:buNone/>
              <a:tabLst/>
              <a:defRPr/>
            </a:pPr>
            <a:r>
              <a:rPr kumimoji="0" lang="en-US" sz="1400" b="0" i="0" u="none" strike="noStrike" kern="1200" cap="none" spc="0" normalizeH="0" baseline="0" noProof="0">
                <a:ln>
                  <a:noFill/>
                </a:ln>
                <a:solidFill>
                  <a:srgbClr val="FFFFFF"/>
                </a:solidFill>
                <a:effectLst/>
                <a:uLnTx/>
                <a:uFillTx/>
                <a:latin typeface="Poppins" pitchFamily="2" charset="77"/>
                <a:ea typeface="+mn-ea"/>
                <a:cs typeface="Poppins" pitchFamily="2" charset="77"/>
                <a:sym typeface="Helvetica"/>
              </a:rPr>
              <a:t>of menopause-certified experts</a:t>
            </a:r>
          </a:p>
        </p:txBody>
      </p:sp>
      <p:sp>
        <p:nvSpPr>
          <p:cNvPr id="16" name="TextBox 15">
            <a:extLst>
              <a:ext uri="{FF2B5EF4-FFF2-40B4-BE49-F238E27FC236}">
                <a16:creationId xmlns:a16="http://schemas.microsoft.com/office/drawing/2014/main" id="{E2D07651-E4E0-2A49-D571-91907845088C}"/>
              </a:ext>
            </a:extLst>
          </p:cNvPr>
          <p:cNvSpPr txBox="1"/>
          <p:nvPr/>
        </p:nvSpPr>
        <p:spPr>
          <a:xfrm>
            <a:off x="4750932" y="2897397"/>
            <a:ext cx="2565335" cy="523220"/>
          </a:xfrm>
          <a:prstGeom prst="rect">
            <a:avLst/>
          </a:prstGeom>
          <a:noFill/>
        </p:spPr>
        <p:txBody>
          <a:bodyPr wrap="square">
            <a:spAutoFit/>
          </a:bodyPr>
          <a:lstStyle/>
          <a:p>
            <a:pPr marL="6350" marR="0" lvl="0" indent="0" algn="ctr" defTabSz="605089" rtl="0" eaLnBrk="1" fontAlgn="auto" latinLnBrk="0" hangingPunct="1">
              <a:lnSpc>
                <a:spcPct val="100000"/>
              </a:lnSpc>
              <a:spcBef>
                <a:spcPts val="0"/>
              </a:spcBef>
              <a:spcAft>
                <a:spcPts val="1800"/>
              </a:spcAft>
              <a:buClrTx/>
              <a:buSzPct val="120000"/>
              <a:buFontTx/>
              <a:buNone/>
              <a:tabLst/>
              <a:defRPr/>
            </a:pPr>
            <a:r>
              <a:rPr lang="en-US" sz="1400">
                <a:solidFill>
                  <a:srgbClr val="FFFFFF"/>
                </a:solidFill>
                <a:latin typeface="Poppins" pitchFamily="2" charset="77"/>
                <a:cs typeface="Poppins" pitchFamily="2" charset="77"/>
                <a:sym typeface="Helvetica"/>
              </a:rPr>
              <a:t>d</a:t>
            </a:r>
            <a:r>
              <a:rPr kumimoji="0" lang="en-US" sz="1400" b="0" i="0" u="none" strike="noStrike" kern="1200" cap="none" spc="0" normalizeH="0" baseline="0" noProof="0" err="1">
                <a:ln>
                  <a:noFill/>
                </a:ln>
                <a:solidFill>
                  <a:srgbClr val="FFFFFF"/>
                </a:solidFill>
                <a:effectLst/>
                <a:uLnTx/>
                <a:uFillTx/>
                <a:latin typeface="Poppins" pitchFamily="2" charset="77"/>
                <a:ea typeface="+mn-ea"/>
                <a:cs typeface="Poppins" pitchFamily="2" charset="77"/>
                <a:sym typeface="Helvetica"/>
              </a:rPr>
              <a:t>edicated</a:t>
            </a:r>
            <a:r>
              <a:rPr kumimoji="0" lang="en-US" sz="1400" b="0" i="0" u="none" strike="noStrike" kern="1200" cap="none" spc="0" normalizeH="0" baseline="0" noProof="0">
                <a:ln>
                  <a:noFill/>
                </a:ln>
                <a:solidFill>
                  <a:srgbClr val="FFFFFF"/>
                </a:solidFill>
                <a:effectLst/>
                <a:uLnTx/>
                <a:uFillTx/>
                <a:latin typeface="Poppins" pitchFamily="2" charset="77"/>
                <a:ea typeface="+mn-ea"/>
                <a:cs typeface="Poppins" pitchFamily="2" charset="77"/>
                <a:sym typeface="Helvetica"/>
              </a:rPr>
              <a:t> advocacy and symptom management</a:t>
            </a:r>
          </a:p>
        </p:txBody>
      </p:sp>
      <p:sp>
        <p:nvSpPr>
          <p:cNvPr id="17" name="TextBox 16">
            <a:extLst>
              <a:ext uri="{FF2B5EF4-FFF2-40B4-BE49-F238E27FC236}">
                <a16:creationId xmlns:a16="http://schemas.microsoft.com/office/drawing/2014/main" id="{3F337C1B-D9A0-7C83-B86E-3ADF64C38C7C}"/>
              </a:ext>
            </a:extLst>
          </p:cNvPr>
          <p:cNvSpPr txBox="1"/>
          <p:nvPr/>
        </p:nvSpPr>
        <p:spPr>
          <a:xfrm>
            <a:off x="7861679" y="2919699"/>
            <a:ext cx="2128287" cy="523220"/>
          </a:xfrm>
          <a:prstGeom prst="rect">
            <a:avLst/>
          </a:prstGeom>
          <a:noFill/>
        </p:spPr>
        <p:txBody>
          <a:bodyPr wrap="square">
            <a:spAutoFit/>
          </a:bodyPr>
          <a:lstStyle/>
          <a:p>
            <a:pPr marL="6350" marR="0" lvl="0" indent="0" algn="ctr" defTabSz="605089" rtl="0" eaLnBrk="1" fontAlgn="auto" latinLnBrk="0" hangingPunct="1">
              <a:lnSpc>
                <a:spcPct val="100000"/>
              </a:lnSpc>
              <a:spcBef>
                <a:spcPts val="0"/>
              </a:spcBef>
              <a:spcAft>
                <a:spcPts val="1800"/>
              </a:spcAft>
              <a:buClrTx/>
              <a:buSzPct val="120000"/>
              <a:buFontTx/>
              <a:buNone/>
              <a:tabLst/>
              <a:defRPr/>
            </a:pPr>
            <a:r>
              <a:rPr kumimoji="0" lang="en-US" sz="1400" b="0" i="0" u="none" strike="noStrike" kern="1200" cap="none" spc="0" normalizeH="0" baseline="0" noProof="0">
                <a:ln>
                  <a:noFill/>
                </a:ln>
                <a:solidFill>
                  <a:srgbClr val="122B5B"/>
                </a:solidFill>
                <a:effectLst/>
                <a:uLnTx/>
                <a:uFillTx/>
                <a:latin typeface="Poppins" pitchFamily="2" charset="77"/>
                <a:ea typeface="+mn-ea"/>
                <a:cs typeface="Poppins" pitchFamily="2" charset="77"/>
                <a:sym typeface="Helvetica"/>
              </a:rPr>
              <a:t>targeted chronic condition support</a:t>
            </a:r>
          </a:p>
        </p:txBody>
      </p:sp>
      <p:sp>
        <p:nvSpPr>
          <p:cNvPr id="18" name="Rectangle 17">
            <a:extLst>
              <a:ext uri="{FF2B5EF4-FFF2-40B4-BE49-F238E27FC236}">
                <a16:creationId xmlns:a16="http://schemas.microsoft.com/office/drawing/2014/main" id="{A12A83F9-AB31-7EE9-6C8B-A3ECF37DD7C0}"/>
              </a:ext>
            </a:extLst>
          </p:cNvPr>
          <p:cNvSpPr/>
          <p:nvPr/>
        </p:nvSpPr>
        <p:spPr>
          <a:xfrm>
            <a:off x="717456" y="699274"/>
            <a:ext cx="10972799" cy="369332"/>
          </a:xfrm>
          <a:prstGeom prst="rect">
            <a:avLst/>
          </a:prstGeom>
        </p:spPr>
        <p:txBody>
          <a:bodyPr wrap="square" lIns="121920" tIns="60960" rIns="121920" bIns="60960" anchor="t">
            <a:spAutoFit/>
          </a:bodyPr>
          <a:lstStyle/>
          <a:p>
            <a:pPr algn="ctr">
              <a:defRPr/>
            </a:pPr>
            <a:r>
              <a:rPr lang="en-US" sz="1600" dirty="0">
                <a:solidFill>
                  <a:srgbClr val="122B5B"/>
                </a:solidFill>
                <a:latin typeface="Poppins"/>
                <a:cs typeface="Poppins"/>
                <a:sym typeface="Calibri"/>
              </a:rPr>
              <a:t>Personalized, integrated care for every stage of menopause</a:t>
            </a:r>
            <a:endParaRPr lang="en-US" sz="1600" b="0" i="0" u="none" strike="noStrike" kern="1200" cap="none" spc="0" normalizeH="0" baseline="0" noProof="0" dirty="0">
              <a:ln>
                <a:noFill/>
              </a:ln>
              <a:solidFill>
                <a:srgbClr val="122B5B"/>
              </a:solidFill>
              <a:effectLst/>
              <a:uLnTx/>
              <a:uFillTx/>
              <a:latin typeface="Poppins" pitchFamily="2" charset="77"/>
              <a:cs typeface="Poppins" pitchFamily="2" charset="77"/>
            </a:endParaRPr>
          </a:p>
        </p:txBody>
      </p:sp>
      <p:sp>
        <p:nvSpPr>
          <p:cNvPr id="19" name="TextBox 18">
            <a:extLst>
              <a:ext uri="{FF2B5EF4-FFF2-40B4-BE49-F238E27FC236}">
                <a16:creationId xmlns:a16="http://schemas.microsoft.com/office/drawing/2014/main" id="{0672DE2C-50D9-36BC-7F7F-D6E5250BEBBB}"/>
              </a:ext>
            </a:extLst>
          </p:cNvPr>
          <p:cNvSpPr txBox="1"/>
          <p:nvPr/>
        </p:nvSpPr>
        <p:spPr>
          <a:xfrm>
            <a:off x="4767298" y="4056682"/>
            <a:ext cx="2508695" cy="2400657"/>
          </a:xfrm>
          <a:prstGeom prst="rect">
            <a:avLst/>
          </a:prstGeom>
          <a:noFill/>
        </p:spPr>
        <p:txBody>
          <a:bodyPr wrap="square" rtlCol="0">
            <a:spAutoFit/>
          </a:bodyPr>
          <a:lstStyle/>
          <a:p>
            <a:pPr marL="285750" indent="-174625">
              <a:spcAft>
                <a:spcPts val="600"/>
              </a:spcAft>
              <a:buFont typeface="Arial" panose="020B0604020202020204" pitchFamily="34" charset="0"/>
              <a:buChar char="•"/>
            </a:pPr>
            <a:r>
              <a:rPr lang="en-US" sz="1500" dirty="0">
                <a:latin typeface="Poppins" panose="00000500000000000000" pitchFamily="50" charset="0"/>
                <a:cs typeface="Poppins" panose="00000500000000000000" pitchFamily="50" charset="0"/>
              </a:rPr>
              <a:t>Tailored symptom relief to improve quality of life</a:t>
            </a:r>
          </a:p>
          <a:p>
            <a:pPr marL="285750" indent="-174625">
              <a:spcAft>
                <a:spcPts val="600"/>
              </a:spcAft>
              <a:buFont typeface="Arial" panose="020B0604020202020204" pitchFamily="34" charset="0"/>
              <a:buChar char="•"/>
            </a:pPr>
            <a:r>
              <a:rPr lang="en-US" sz="1500" dirty="0">
                <a:latin typeface="Poppins"/>
                <a:cs typeface="Poppins"/>
              </a:rPr>
              <a:t>Non-hormonal and hormone treatments</a:t>
            </a:r>
          </a:p>
          <a:p>
            <a:pPr marL="285750" indent="-174625">
              <a:spcAft>
                <a:spcPts val="600"/>
              </a:spcAft>
              <a:buFont typeface="Arial" panose="020B0604020202020204" pitchFamily="34" charset="0"/>
              <a:buChar char="•"/>
            </a:pPr>
            <a:r>
              <a:rPr lang="en-US" sz="1500" dirty="0">
                <a:latin typeface="Poppins" panose="00000500000000000000" pitchFamily="50" charset="0"/>
                <a:cs typeface="Poppins" panose="00000500000000000000" pitchFamily="50" charset="0"/>
              </a:rPr>
              <a:t>Lifestyle support for nutrition, weight, sleep and mood</a:t>
            </a:r>
          </a:p>
          <a:p>
            <a:pPr marL="285750" indent="-174625">
              <a:spcAft>
                <a:spcPts val="600"/>
              </a:spcAft>
              <a:buFont typeface="Arial" panose="020B0604020202020204" pitchFamily="34" charset="0"/>
              <a:buChar char="•"/>
            </a:pPr>
            <a:endParaRPr lang="en-US" sz="1500" dirty="0">
              <a:latin typeface="Poppins" panose="00000500000000000000" pitchFamily="50" charset="0"/>
              <a:cs typeface="Poppins" panose="00000500000000000000" pitchFamily="50" charset="0"/>
            </a:endParaRPr>
          </a:p>
        </p:txBody>
      </p:sp>
      <p:sp>
        <p:nvSpPr>
          <p:cNvPr id="29" name="Rectangle: Rounded Corners 28">
            <a:extLst>
              <a:ext uri="{FF2B5EF4-FFF2-40B4-BE49-F238E27FC236}">
                <a16:creationId xmlns:a16="http://schemas.microsoft.com/office/drawing/2014/main" id="{0FE011D6-C8BA-FDD0-B02E-46B486A2CF81}"/>
              </a:ext>
            </a:extLst>
          </p:cNvPr>
          <p:cNvSpPr/>
          <p:nvPr/>
        </p:nvSpPr>
        <p:spPr>
          <a:xfrm>
            <a:off x="4672098" y="2780761"/>
            <a:ext cx="2719122" cy="3469027"/>
          </a:xfrm>
          <a:prstGeom prst="roundRect">
            <a:avLst>
              <a:gd name="adj" fmla="val 2677"/>
            </a:avLst>
          </a:prstGeom>
          <a:solidFill>
            <a:schemeClr val="accent1">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rgbClr val="FFFFFF"/>
              </a:solidFill>
              <a:latin typeface="Calibri" panose="020F0502020204030204"/>
            </a:endParaRPr>
          </a:p>
        </p:txBody>
      </p:sp>
      <p:sp>
        <p:nvSpPr>
          <p:cNvPr id="30" name="Rectangle: Rounded Corners 29">
            <a:extLst>
              <a:ext uri="{FF2B5EF4-FFF2-40B4-BE49-F238E27FC236}">
                <a16:creationId xmlns:a16="http://schemas.microsoft.com/office/drawing/2014/main" id="{9B65CD51-B67D-F924-A8DE-A1088CDFB78F}"/>
              </a:ext>
            </a:extLst>
          </p:cNvPr>
          <p:cNvSpPr/>
          <p:nvPr/>
        </p:nvSpPr>
        <p:spPr>
          <a:xfrm>
            <a:off x="1710252" y="2773834"/>
            <a:ext cx="2719122" cy="3469027"/>
          </a:xfrm>
          <a:prstGeom prst="roundRect">
            <a:avLst>
              <a:gd name="adj" fmla="val 2677"/>
            </a:avLst>
          </a:prstGeom>
          <a:solidFill>
            <a:schemeClr val="accent1">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rgbClr val="FFFFFF"/>
              </a:solidFill>
              <a:latin typeface="Calibri" panose="020F0502020204030204"/>
            </a:endParaRPr>
          </a:p>
        </p:txBody>
      </p:sp>
    </p:spTree>
    <p:extLst>
      <p:ext uri="{BB962C8B-B14F-4D97-AF65-F5344CB8AC3E}">
        <p14:creationId xmlns:p14="http://schemas.microsoft.com/office/powerpoint/2010/main" val="187473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6E94A2-F9CE-357E-C02B-C809D48D2E63}"/>
              </a:ext>
            </a:extLst>
          </p:cNvPr>
          <p:cNvSpPr txBox="1"/>
          <p:nvPr/>
        </p:nvSpPr>
        <p:spPr>
          <a:xfrm>
            <a:off x="204258" y="3429000"/>
            <a:ext cx="3075709" cy="1436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122B5B"/>
                </a:solidFill>
                <a:latin typeface="Poppins"/>
                <a:cs typeface="Poppins"/>
              </a:rPr>
              <a:t>Pre-launch</a:t>
            </a:r>
          </a:p>
          <a:p>
            <a:pPr algn="ctr"/>
            <a:endParaRPr lang="en-US" dirty="0">
              <a:solidFill>
                <a:schemeClr val="bg1"/>
              </a:solidFill>
            </a:endParaRPr>
          </a:p>
          <a:p>
            <a:pPr marL="232410" indent="-232410">
              <a:spcAft>
                <a:spcPts val="400"/>
              </a:spcAft>
              <a:buClr>
                <a:srgbClr val="28282B"/>
              </a:buClr>
              <a:buFont typeface="Arial" panose="020B0604020202020204" pitchFamily="34" charset="0"/>
              <a:buChar char="•"/>
              <a:defRPr/>
            </a:pPr>
            <a:r>
              <a:rPr kumimoji="0" lang="en-US" sz="1200" b="0" i="0" u="none" strike="noStrike" kern="1200" cap="none" spc="0" normalizeH="0" baseline="0" noProof="0" dirty="0">
                <a:ln>
                  <a:noFill/>
                </a:ln>
                <a:solidFill>
                  <a:srgbClr val="28282B"/>
                </a:solidFill>
                <a:effectLst/>
                <a:uLnTx/>
                <a:uFillTx/>
                <a:latin typeface="Poppins"/>
                <a:cs typeface="Poppins"/>
              </a:rPr>
              <a:t>Send </a:t>
            </a:r>
            <a:r>
              <a:rPr lang="en-US" sz="1200" dirty="0">
                <a:solidFill>
                  <a:srgbClr val="28282B"/>
                </a:solidFill>
                <a:latin typeface="Poppins"/>
                <a:cs typeface="Poppins"/>
              </a:rPr>
              <a:t>'coming soon' </a:t>
            </a:r>
            <a:r>
              <a:rPr kumimoji="0" lang="en-US" sz="1200" b="0" i="0" u="none" strike="noStrike" kern="1200" cap="none" spc="0" normalizeH="0" baseline="0" noProof="0" dirty="0">
                <a:ln>
                  <a:noFill/>
                </a:ln>
                <a:solidFill>
                  <a:srgbClr val="28282B"/>
                </a:solidFill>
                <a:effectLst/>
                <a:uLnTx/>
                <a:uFillTx/>
                <a:latin typeface="Poppins"/>
                <a:cs typeface="Poppins"/>
              </a:rPr>
              <a:t>announcement email</a:t>
            </a:r>
            <a:endParaRPr lang="en-US" sz="1200" dirty="0">
              <a:latin typeface="Poppins"/>
              <a:cs typeface="Poppins"/>
            </a:endParaRPr>
          </a:p>
          <a:p>
            <a:pPr marL="232410" marR="0" lvl="0" indent="-232410" algn="l" defTabSz="914400" rtl="0" eaLnBrk="1" fontAlgn="auto" latinLnBrk="0" hangingPunct="1">
              <a:lnSpc>
                <a:spcPct val="100000"/>
              </a:lnSpc>
              <a:spcBef>
                <a:spcPts val="0"/>
              </a:spcBef>
              <a:spcAft>
                <a:spcPts val="400"/>
              </a:spcAft>
              <a:buClr>
                <a:srgbClr val="28282B"/>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8282B"/>
                </a:solidFill>
                <a:effectLst/>
                <a:uLnTx/>
                <a:uFillTx/>
                <a:latin typeface="Poppins"/>
                <a:cs typeface="Poppins"/>
              </a:rPr>
              <a:t>Highlight in open enrollment materials and/or benefit fairs</a:t>
            </a:r>
            <a:endParaRPr lang="en-US" sz="1200" b="0" i="0" u="none" strike="noStrike" kern="1200" cap="none" spc="0" normalizeH="0" baseline="0" noProof="0" dirty="0">
              <a:ln>
                <a:noFill/>
              </a:ln>
              <a:solidFill>
                <a:srgbClr val="28282B"/>
              </a:solidFill>
              <a:effectLst/>
              <a:uLnTx/>
              <a:uFillTx/>
              <a:latin typeface="Poppins"/>
              <a:cs typeface="Poppins"/>
            </a:endParaRPr>
          </a:p>
        </p:txBody>
      </p:sp>
      <p:sp>
        <p:nvSpPr>
          <p:cNvPr id="7" name="TextBox 6">
            <a:extLst>
              <a:ext uri="{FF2B5EF4-FFF2-40B4-BE49-F238E27FC236}">
                <a16:creationId xmlns:a16="http://schemas.microsoft.com/office/drawing/2014/main" id="{9C50C91D-976D-C587-FD5D-1B5776EDA90F}"/>
              </a:ext>
            </a:extLst>
          </p:cNvPr>
          <p:cNvSpPr txBox="1"/>
          <p:nvPr/>
        </p:nvSpPr>
        <p:spPr>
          <a:xfrm>
            <a:off x="3975100" y="3203575"/>
            <a:ext cx="2963863"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122B5B"/>
                </a:solidFill>
                <a:latin typeface="Poppins"/>
                <a:cs typeface="Poppins"/>
              </a:rPr>
              <a:t>Go Live</a:t>
            </a:r>
          </a:p>
          <a:p>
            <a:pPr algn="ctr"/>
            <a:endParaRPr lang="en-US" dirty="0">
              <a:solidFill>
                <a:srgbClr val="122B5B"/>
              </a:solidFill>
            </a:endParaRPr>
          </a:p>
          <a:p>
            <a:pPr marL="285750" indent="-285750">
              <a:spcAft>
                <a:spcPts val="400"/>
              </a:spcAft>
              <a:buClr>
                <a:srgbClr val="28282B"/>
              </a:buClr>
              <a:buFont typeface="Arial"/>
              <a:buChar char="•"/>
              <a:defRPr/>
            </a:pPr>
            <a:r>
              <a:rPr kumimoji="0" lang="en-US" sz="1200" b="0" i="0" u="none" strike="noStrike" kern="1200" cap="none" spc="0" normalizeH="0" baseline="0" noProof="0" dirty="0">
                <a:ln>
                  <a:noFill/>
                </a:ln>
                <a:solidFill>
                  <a:srgbClr val="28282B"/>
                </a:solidFill>
                <a:effectLst/>
                <a:uLnTx/>
                <a:uFillTx/>
                <a:latin typeface="Poppins"/>
                <a:cs typeface="Poppins"/>
              </a:rPr>
              <a:t>Spotlight on </a:t>
            </a:r>
            <a:r>
              <a:rPr lang="en-US" sz="1200" dirty="0">
                <a:solidFill>
                  <a:srgbClr val="28282B"/>
                </a:solidFill>
                <a:latin typeface="Poppins"/>
                <a:cs typeface="Poppins"/>
              </a:rPr>
              <a:t>intranet</a:t>
            </a:r>
            <a:r>
              <a:rPr kumimoji="0" lang="en-US" sz="1200" b="0" i="0" u="none" strike="noStrike" kern="1200" cap="none" spc="0" normalizeH="0" baseline="0" noProof="0" dirty="0">
                <a:ln>
                  <a:noFill/>
                </a:ln>
                <a:solidFill>
                  <a:srgbClr val="28282B"/>
                </a:solidFill>
                <a:effectLst/>
                <a:uLnTx/>
                <a:uFillTx/>
                <a:latin typeface="Poppins"/>
                <a:cs typeface="Poppins"/>
              </a:rPr>
              <a:t>/benefits portal</a:t>
            </a:r>
            <a:r>
              <a:rPr lang="en-US" sz="1200" dirty="0">
                <a:solidFill>
                  <a:srgbClr val="28282B"/>
                </a:solidFill>
                <a:latin typeface="Poppins"/>
                <a:cs typeface="Poppins"/>
              </a:rPr>
              <a:t> within women’s health and wellness-related sections</a:t>
            </a:r>
          </a:p>
          <a:p>
            <a:pPr marL="285750" indent="-285750">
              <a:spcAft>
                <a:spcPts val="400"/>
              </a:spcAft>
              <a:buClr>
                <a:srgbClr val="28282B"/>
              </a:buClr>
              <a:buFont typeface="Arial"/>
              <a:buChar char="•"/>
              <a:defRPr/>
            </a:pPr>
            <a:r>
              <a:rPr kumimoji="0" lang="en-US" sz="1200" b="0" i="0" u="none" strike="noStrike" kern="1200" cap="none" spc="0" normalizeH="0" baseline="0" noProof="0" dirty="0">
                <a:ln>
                  <a:noFill/>
                </a:ln>
                <a:solidFill>
                  <a:srgbClr val="28282B"/>
                </a:solidFill>
                <a:effectLst/>
                <a:uLnTx/>
                <a:uFillTx/>
                <a:latin typeface="Poppins"/>
                <a:cs typeface="Poppins"/>
              </a:rPr>
              <a:t>Send </a:t>
            </a:r>
            <a:r>
              <a:rPr lang="en-US" sz="1200" dirty="0">
                <a:solidFill>
                  <a:srgbClr val="28282B"/>
                </a:solidFill>
                <a:latin typeface="Poppins"/>
                <a:cs typeface="Poppins"/>
              </a:rPr>
              <a:t>postcards to households to reach partners/spouse</a:t>
            </a:r>
          </a:p>
          <a:p>
            <a:pPr marL="285750" indent="-285750">
              <a:spcAft>
                <a:spcPts val="400"/>
              </a:spcAft>
              <a:buClr>
                <a:srgbClr val="28282B"/>
              </a:buClr>
              <a:buFont typeface="Arial"/>
              <a:buChar char="•"/>
              <a:defRPr/>
            </a:pPr>
            <a:r>
              <a:rPr lang="en-US" sz="1200" dirty="0">
                <a:solidFill>
                  <a:srgbClr val="28282B"/>
                </a:solidFill>
                <a:latin typeface="Poppins"/>
                <a:cs typeface="Poppins"/>
              </a:rPr>
              <a:t>Highlight your investment on social media</a:t>
            </a:r>
          </a:p>
          <a:p>
            <a:pPr algn="ctr"/>
            <a:endParaRPr lang="en-US" sz="1200" b="1" dirty="0">
              <a:solidFill>
                <a:srgbClr val="FFFFFF"/>
              </a:solidFill>
              <a:latin typeface="Poppins" panose="00000500000000000000" pitchFamily="2" charset="0"/>
              <a:cs typeface="Poppins" panose="00000500000000000000" pitchFamily="2" charset="0"/>
            </a:endParaRPr>
          </a:p>
          <a:p>
            <a:pPr algn="ctr"/>
            <a:endParaRPr lang="en-US" sz="1200" b="1" dirty="0">
              <a:solidFill>
                <a:srgbClr val="122B5B"/>
              </a:solidFill>
              <a:latin typeface="Poppins" panose="00000500000000000000" pitchFamily="2" charset="0"/>
              <a:cs typeface="Poppins" panose="00000500000000000000" pitchFamily="2" charset="0"/>
            </a:endParaRPr>
          </a:p>
          <a:p>
            <a:pPr algn="ctr"/>
            <a:endParaRPr lang="en-US" sz="1200" b="1" dirty="0">
              <a:solidFill>
                <a:srgbClr val="122B5B"/>
              </a:solidFill>
              <a:latin typeface="Poppins" panose="00000500000000000000" pitchFamily="2" charset="0"/>
              <a:cs typeface="Poppins" panose="00000500000000000000" pitchFamily="2" charset="0"/>
            </a:endParaRPr>
          </a:p>
          <a:p>
            <a:pPr marL="285750" indent="-285750" algn="ctr">
              <a:buFont typeface="Arial"/>
              <a:buChar char="•"/>
            </a:pPr>
            <a:endParaRPr lang="en-US" b="1" dirty="0">
              <a:solidFill>
                <a:srgbClr val="122B5B"/>
              </a:solidFill>
              <a:latin typeface="Poppins"/>
              <a:cs typeface="Poppins"/>
            </a:endParaRPr>
          </a:p>
        </p:txBody>
      </p:sp>
      <p:sp>
        <p:nvSpPr>
          <p:cNvPr id="10" name="TextBox 9">
            <a:extLst>
              <a:ext uri="{FF2B5EF4-FFF2-40B4-BE49-F238E27FC236}">
                <a16:creationId xmlns:a16="http://schemas.microsoft.com/office/drawing/2014/main" id="{C318AC75-155C-6E0D-210B-E5953DB34352}"/>
              </a:ext>
            </a:extLst>
          </p:cNvPr>
          <p:cNvSpPr txBox="1"/>
          <p:nvPr/>
        </p:nvSpPr>
        <p:spPr>
          <a:xfrm>
            <a:off x="7745413" y="3203575"/>
            <a:ext cx="2963863"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122B5B"/>
                </a:solidFill>
                <a:latin typeface="Poppins"/>
                <a:cs typeface="Poppins"/>
              </a:rPr>
              <a:t>Ongoing Benefit Education</a:t>
            </a:r>
            <a:endParaRPr lang="en-US" dirty="0"/>
          </a:p>
          <a:p>
            <a:endParaRPr lang="en-US" b="1" dirty="0">
              <a:solidFill>
                <a:srgbClr val="122B5B"/>
              </a:solidFill>
              <a:latin typeface="Poppins"/>
              <a:cs typeface="Poppins"/>
            </a:endParaRPr>
          </a:p>
          <a:p>
            <a:pPr marL="232410" indent="-232410" defTabSz="609585">
              <a:spcAft>
                <a:spcPts val="400"/>
              </a:spcAft>
              <a:buClr>
                <a:srgbClr val="28282B"/>
              </a:buClr>
              <a:buFont typeface="Arial" panose="020B0604020202020204" pitchFamily="34" charset="0"/>
              <a:buChar char="•"/>
              <a:defRPr/>
            </a:pPr>
            <a:r>
              <a:rPr kumimoji="0" lang="en-US" sz="1200" b="0" i="0" u="none" strike="noStrike" kern="1200" cap="none" spc="0" normalizeH="0" baseline="0" noProof="0" dirty="0">
                <a:ln>
                  <a:noFill/>
                </a:ln>
                <a:solidFill>
                  <a:srgbClr val="28282B"/>
                </a:solidFill>
                <a:effectLst/>
                <a:uLnTx/>
                <a:uFillTx/>
                <a:latin typeface="Poppins"/>
                <a:cs typeface="Poppins"/>
              </a:rPr>
              <a:t>Schedule a virtual or in person </a:t>
            </a:r>
            <a:r>
              <a:rPr lang="en-US" sz="1200" dirty="0">
                <a:solidFill>
                  <a:srgbClr val="28282B"/>
                </a:solidFill>
                <a:latin typeface="Poppins"/>
                <a:cs typeface="Poppins"/>
              </a:rPr>
              <a:t>educational event </a:t>
            </a:r>
            <a:endParaRPr lang="en-US" sz="1200" dirty="0">
              <a:ea typeface="+mn-ea"/>
            </a:endParaRPr>
          </a:p>
          <a:p>
            <a:pPr marL="232410" indent="-232410" defTabSz="609585">
              <a:spcAft>
                <a:spcPts val="400"/>
              </a:spcAft>
              <a:buClr>
                <a:srgbClr val="28282B"/>
              </a:buClr>
              <a:buFont typeface="Arial" panose="020B0604020202020204" pitchFamily="34" charset="0"/>
              <a:buChar char="•"/>
              <a:defRPr/>
            </a:pPr>
            <a:r>
              <a:rPr kumimoji="0" lang="en-US" sz="1200" b="0" i="0" u="none" strike="noStrike" kern="1200" cap="none" spc="0" normalizeH="0" baseline="0" noProof="0" dirty="0">
                <a:ln>
                  <a:noFill/>
                </a:ln>
                <a:solidFill>
                  <a:srgbClr val="28282B"/>
                </a:solidFill>
                <a:effectLst/>
                <a:uLnTx/>
                <a:uFillTx/>
                <a:latin typeface="Poppins"/>
                <a:cs typeface="Poppins"/>
              </a:rPr>
              <a:t>Partner with ERGs or affinity groups</a:t>
            </a:r>
            <a:r>
              <a:rPr lang="en-US" sz="1200" dirty="0">
                <a:solidFill>
                  <a:srgbClr val="28282B"/>
                </a:solidFill>
                <a:latin typeface="Poppins"/>
                <a:cs typeface="Poppins"/>
              </a:rPr>
              <a:t> </a:t>
            </a:r>
            <a:endParaRPr lang="en-US" sz="1200" b="0" i="0" u="none" strike="noStrike" kern="1200" cap="none" spc="0" normalizeH="0" baseline="0" noProof="0" dirty="0">
              <a:ln>
                <a:noFill/>
              </a:ln>
              <a:solidFill>
                <a:srgbClr val="28282B"/>
              </a:solidFill>
              <a:effectLst/>
              <a:uLnTx/>
              <a:uFillTx/>
              <a:latin typeface="Poppins" pitchFamily="2" charset="77"/>
              <a:cs typeface="Poppins" pitchFamily="2" charset="77"/>
            </a:endParaRPr>
          </a:p>
          <a:p>
            <a:pPr marL="232410" indent="-232410" defTabSz="609585">
              <a:spcAft>
                <a:spcPts val="400"/>
              </a:spcAft>
              <a:buClr>
                <a:srgbClr val="28282B"/>
              </a:buClr>
              <a:buFont typeface="Arial" panose="020B0604020202020204" pitchFamily="34" charset="0"/>
              <a:buChar char="•"/>
              <a:defRPr/>
            </a:pPr>
            <a:r>
              <a:rPr kumimoji="0" lang="en-US" sz="1200" b="0" i="0" u="none" strike="noStrike" kern="1200" cap="none" spc="0" normalizeH="0" baseline="0" noProof="0" dirty="0">
                <a:ln>
                  <a:noFill/>
                </a:ln>
                <a:solidFill>
                  <a:srgbClr val="28282B"/>
                </a:solidFill>
                <a:effectLst/>
                <a:uLnTx/>
                <a:uFillTx/>
                <a:latin typeface="Poppins"/>
                <a:cs typeface="Poppins"/>
              </a:rPr>
              <a:t>Align benefit information to key awareness periods</a:t>
            </a:r>
            <a:r>
              <a:rPr lang="en-US" sz="1200" dirty="0">
                <a:solidFill>
                  <a:srgbClr val="28282B"/>
                </a:solidFill>
                <a:latin typeface="Poppins"/>
                <a:cs typeface="Poppins"/>
              </a:rPr>
              <a:t> (i.e., Women's Health Week, American Heart Month, Menopause Awareness Month)</a:t>
            </a:r>
            <a:endParaRPr lang="en-US" sz="1200" b="0" i="0" u="none" strike="noStrike" kern="1200" cap="none" spc="0" normalizeH="0" baseline="0" noProof="0" dirty="0">
              <a:ln>
                <a:noFill/>
              </a:ln>
              <a:solidFill>
                <a:srgbClr val="28282B"/>
              </a:solidFill>
              <a:effectLst/>
              <a:uLnTx/>
              <a:uFillTx/>
              <a:latin typeface="Poppins" pitchFamily="2" charset="77"/>
              <a:cs typeface="Poppins" pitchFamily="2" charset="77"/>
            </a:endParaRPr>
          </a:p>
          <a:p>
            <a:endParaRPr lang="en-US" b="1" dirty="0">
              <a:solidFill>
                <a:srgbClr val="122B5B"/>
              </a:solidFill>
              <a:latin typeface="Poppins"/>
              <a:cs typeface="Poppins"/>
            </a:endParaRPr>
          </a:p>
        </p:txBody>
      </p:sp>
      <p:sp>
        <p:nvSpPr>
          <p:cNvPr id="11" name="Title 1">
            <a:extLst>
              <a:ext uri="{FF2B5EF4-FFF2-40B4-BE49-F238E27FC236}">
                <a16:creationId xmlns:a16="http://schemas.microsoft.com/office/drawing/2014/main" id="{54FEDC6C-D408-256D-AFB3-83D70DBE9FB9}"/>
              </a:ext>
            </a:extLst>
          </p:cNvPr>
          <p:cNvSpPr txBox="1">
            <a:spLocks noGrp="1"/>
          </p:cNvSpPr>
          <p:nvPr>
            <p:ph type="title"/>
          </p:nvPr>
        </p:nvSpPr>
        <p:spPr>
          <a:xfrm>
            <a:off x="153704" y="193128"/>
            <a:ext cx="12192000" cy="687388"/>
          </a:xfrm>
          <a:prstGeom prst="rect">
            <a:avLst/>
          </a:prstGeom>
        </p:spPr>
        <p:txBody>
          <a:bodyPr vert="horz" lIns="91440" tIns="45720" rIns="91440" bIns="45720" rtlCol="0" anchor="t">
            <a:normAutofit fontScale="9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lnSpc>
                <a:spcPct val="120000"/>
              </a:lnSpc>
            </a:pPr>
            <a:r>
              <a:rPr lang="en-US" sz="3600" dirty="0">
                <a:solidFill>
                  <a:srgbClr val="142D5B"/>
                </a:solidFill>
                <a:latin typeface="Poppins"/>
                <a:cs typeface="Poppins"/>
              </a:rPr>
              <a:t>Communicating Your New Benefit</a:t>
            </a:r>
          </a:p>
        </p:txBody>
      </p:sp>
      <p:sp>
        <p:nvSpPr>
          <p:cNvPr id="12" name="Title 1">
            <a:extLst>
              <a:ext uri="{FF2B5EF4-FFF2-40B4-BE49-F238E27FC236}">
                <a16:creationId xmlns:a16="http://schemas.microsoft.com/office/drawing/2014/main" id="{051CCADE-C68E-E28B-27F3-CF0D13A2EB80}"/>
              </a:ext>
            </a:extLst>
          </p:cNvPr>
          <p:cNvSpPr txBox="1">
            <a:spLocks/>
          </p:cNvSpPr>
          <p:nvPr/>
        </p:nvSpPr>
        <p:spPr>
          <a:xfrm>
            <a:off x="0" y="763542"/>
            <a:ext cx="12192000" cy="687388"/>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lnSpc>
                <a:spcPct val="120000"/>
              </a:lnSpc>
            </a:pPr>
            <a:r>
              <a:rPr lang="en-US" sz="1600" dirty="0">
                <a:solidFill>
                  <a:srgbClr val="142D5B"/>
                </a:solidFill>
                <a:latin typeface="Poppins"/>
                <a:cs typeface="Poppins"/>
              </a:rPr>
              <a:t>Utilize these best practices to drive awareness and excitement before launch, once live, and throughout the year</a:t>
            </a:r>
          </a:p>
        </p:txBody>
      </p:sp>
      <p:pic>
        <p:nvPicPr>
          <p:cNvPr id="8" name="Picture 7" descr="Woman kissing child on head">
            <a:extLst>
              <a:ext uri="{FF2B5EF4-FFF2-40B4-BE49-F238E27FC236}">
                <a16:creationId xmlns:a16="http://schemas.microsoft.com/office/drawing/2014/main" id="{6E30C1D9-B0B4-1C1E-A74C-25B83989D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227" r="18888" b="2818"/>
          <a:stretch/>
        </p:blipFill>
        <p:spPr>
          <a:xfrm>
            <a:off x="1044057" y="1469002"/>
            <a:ext cx="1396113" cy="1394022"/>
          </a:xfrm>
          <a:prstGeom prst="ellipse">
            <a:avLst/>
          </a:prstGeom>
          <a:ln w="254000">
            <a:solidFill>
              <a:schemeClr val="bg1"/>
            </a:solidFill>
          </a:ln>
        </p:spPr>
      </p:pic>
      <p:pic>
        <p:nvPicPr>
          <p:cNvPr id="9" name="Picture 8" descr="Meeting at office">
            <a:extLst>
              <a:ext uri="{FF2B5EF4-FFF2-40B4-BE49-F238E27FC236}">
                <a16:creationId xmlns:a16="http://schemas.microsoft.com/office/drawing/2014/main" id="{8D60D1F6-F359-4A42-B4D4-E5F3EC6D89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677" r="16677"/>
          <a:stretch/>
        </p:blipFill>
        <p:spPr>
          <a:xfrm>
            <a:off x="4739108" y="1379415"/>
            <a:ext cx="1435845" cy="1436291"/>
          </a:xfrm>
          <a:prstGeom prst="ellipse">
            <a:avLst/>
          </a:prstGeom>
          <a:ln w="254000">
            <a:solidFill>
              <a:schemeClr val="bg1"/>
            </a:solidFill>
          </a:ln>
        </p:spPr>
      </p:pic>
      <p:pic>
        <p:nvPicPr>
          <p:cNvPr id="15" name="Picture 14" descr="Woman looking at cellphone">
            <a:extLst>
              <a:ext uri="{FF2B5EF4-FFF2-40B4-BE49-F238E27FC236}">
                <a16:creationId xmlns:a16="http://schemas.microsoft.com/office/drawing/2014/main" id="{5EF04C88-3E9A-5ACC-3320-4292272C86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6656" r="16656"/>
          <a:stretch/>
        </p:blipFill>
        <p:spPr>
          <a:xfrm>
            <a:off x="8473891" y="1450930"/>
            <a:ext cx="1546240" cy="1546878"/>
          </a:xfrm>
          <a:prstGeom prst="ellipse">
            <a:avLst/>
          </a:prstGeom>
          <a:ln w="203200">
            <a:solidFill>
              <a:schemeClr val="bg1"/>
            </a:solidFill>
          </a:ln>
        </p:spPr>
      </p:pic>
    </p:spTree>
    <p:extLst>
      <p:ext uri="{BB962C8B-B14F-4D97-AF65-F5344CB8AC3E}">
        <p14:creationId xmlns:p14="http://schemas.microsoft.com/office/powerpoint/2010/main" val="3619878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A3DB8-569A-2F07-A988-8D8A21110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38B28D-954C-F54B-0C0E-A7E708D351ED}"/>
              </a:ext>
            </a:extLst>
          </p:cNvPr>
          <p:cNvSpPr>
            <a:spLocks noGrp="1"/>
          </p:cNvSpPr>
          <p:nvPr>
            <p:ph type="title"/>
          </p:nvPr>
        </p:nvSpPr>
        <p:spPr>
          <a:xfrm>
            <a:off x="0" y="282926"/>
            <a:ext cx="12192000" cy="688725"/>
          </a:xfrm>
        </p:spPr>
        <p:txBody>
          <a:bodyPr>
            <a:normAutofit/>
          </a:bodyPr>
          <a:lstStyle/>
          <a:p>
            <a:r>
              <a:rPr lang="en-US" sz="2800" dirty="0">
                <a:solidFill>
                  <a:srgbClr val="142D5B"/>
                </a:solidFill>
                <a:latin typeface="Poppins"/>
                <a:cs typeface="Poppins"/>
              </a:rPr>
              <a:t>Sample Benefit Communications Strategy</a:t>
            </a:r>
            <a:endParaRPr lang="en-US" sz="2800" dirty="0"/>
          </a:p>
        </p:txBody>
      </p:sp>
      <p:sp>
        <p:nvSpPr>
          <p:cNvPr id="6" name="TextBox 5">
            <a:extLst>
              <a:ext uri="{FF2B5EF4-FFF2-40B4-BE49-F238E27FC236}">
                <a16:creationId xmlns:a16="http://schemas.microsoft.com/office/drawing/2014/main" id="{DD73A10A-FEB5-876F-B4C7-C21213BAC502}"/>
              </a:ext>
            </a:extLst>
          </p:cNvPr>
          <p:cNvSpPr txBox="1"/>
          <p:nvPr/>
        </p:nvSpPr>
        <p:spPr>
          <a:xfrm>
            <a:off x="106532" y="791597"/>
            <a:ext cx="12192000" cy="307777"/>
          </a:xfrm>
          <a:prstGeom prst="rect">
            <a:avLst/>
          </a:prstGeom>
          <a:noFill/>
        </p:spPr>
        <p:txBody>
          <a:bodyPr wrap="square" rtlCol="0">
            <a:spAutoFit/>
          </a:bodyPr>
          <a:lstStyle/>
          <a:p>
            <a:pPr algn="ctr"/>
            <a:r>
              <a:rPr lang="en-US" sz="1400" dirty="0">
                <a:latin typeface="Poppins"/>
                <a:ea typeface="Calibri"/>
                <a:cs typeface="Calibri"/>
              </a:rPr>
              <a:t>Utilize these recommended tactics to promote Progyny’s Menopause and Midlife Care benefit across your population. </a:t>
            </a:r>
            <a:endParaRPr lang="en-US" sz="1400" dirty="0"/>
          </a:p>
        </p:txBody>
      </p:sp>
      <p:graphicFrame>
        <p:nvGraphicFramePr>
          <p:cNvPr id="3" name="Table 6">
            <a:extLst>
              <a:ext uri="{FF2B5EF4-FFF2-40B4-BE49-F238E27FC236}">
                <a16:creationId xmlns:a16="http://schemas.microsoft.com/office/drawing/2014/main" id="{88959608-16CB-05C0-5808-079078881CFF}"/>
              </a:ext>
            </a:extLst>
          </p:cNvPr>
          <p:cNvGraphicFramePr>
            <a:graphicFrameLocks noGrp="1"/>
          </p:cNvGraphicFramePr>
          <p:nvPr/>
        </p:nvGraphicFramePr>
        <p:xfrm>
          <a:off x="292355" y="1179841"/>
          <a:ext cx="11656988" cy="5067414"/>
        </p:xfrm>
        <a:graphic>
          <a:graphicData uri="http://schemas.openxmlformats.org/drawingml/2006/table">
            <a:tbl>
              <a:tblPr firstRow="1" bandRow="1">
                <a:effectLst/>
                <a:tableStyleId>{5940675A-B579-460E-94D1-54222C63F5DA}</a:tableStyleId>
              </a:tblPr>
              <a:tblGrid>
                <a:gridCol w="1236998">
                  <a:extLst>
                    <a:ext uri="{9D8B030D-6E8A-4147-A177-3AD203B41FA5}">
                      <a16:colId xmlns:a16="http://schemas.microsoft.com/office/drawing/2014/main" val="835547713"/>
                    </a:ext>
                  </a:extLst>
                </a:gridCol>
                <a:gridCol w="1736665">
                  <a:extLst>
                    <a:ext uri="{9D8B030D-6E8A-4147-A177-3AD203B41FA5}">
                      <a16:colId xmlns:a16="http://schemas.microsoft.com/office/drawing/2014/main" val="962722164"/>
                    </a:ext>
                  </a:extLst>
                </a:gridCol>
                <a:gridCol w="1736665">
                  <a:extLst>
                    <a:ext uri="{9D8B030D-6E8A-4147-A177-3AD203B41FA5}">
                      <a16:colId xmlns:a16="http://schemas.microsoft.com/office/drawing/2014/main" val="78336191"/>
                    </a:ext>
                  </a:extLst>
                </a:gridCol>
                <a:gridCol w="1736665">
                  <a:extLst>
                    <a:ext uri="{9D8B030D-6E8A-4147-A177-3AD203B41FA5}">
                      <a16:colId xmlns:a16="http://schemas.microsoft.com/office/drawing/2014/main" val="2582963784"/>
                    </a:ext>
                  </a:extLst>
                </a:gridCol>
                <a:gridCol w="1736665">
                  <a:extLst>
                    <a:ext uri="{9D8B030D-6E8A-4147-A177-3AD203B41FA5}">
                      <a16:colId xmlns:a16="http://schemas.microsoft.com/office/drawing/2014/main" val="2555210549"/>
                    </a:ext>
                  </a:extLst>
                </a:gridCol>
                <a:gridCol w="1736665">
                  <a:extLst>
                    <a:ext uri="{9D8B030D-6E8A-4147-A177-3AD203B41FA5}">
                      <a16:colId xmlns:a16="http://schemas.microsoft.com/office/drawing/2014/main" val="2160965993"/>
                    </a:ext>
                  </a:extLst>
                </a:gridCol>
                <a:gridCol w="1736665">
                  <a:extLst>
                    <a:ext uri="{9D8B030D-6E8A-4147-A177-3AD203B41FA5}">
                      <a16:colId xmlns:a16="http://schemas.microsoft.com/office/drawing/2014/main" val="400437117"/>
                    </a:ext>
                  </a:extLst>
                </a:gridCol>
              </a:tblGrid>
              <a:tr h="304045">
                <a:tc>
                  <a:txBody>
                    <a:bodyPr/>
                    <a:lstStyle/>
                    <a:p>
                      <a:pPr>
                        <a:lnSpc>
                          <a:spcPct val="80000"/>
                        </a:lnSpc>
                      </a:pPr>
                      <a:endParaRPr lang="en-US" sz="1200">
                        <a:latin typeface="Poppins"/>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166" rtl="0" eaLnBrk="1" fontAlgn="auto" latinLnBrk="0" hangingPunct="1">
                        <a:lnSpc>
                          <a:spcPct val="80000"/>
                        </a:lnSpc>
                        <a:spcBef>
                          <a:spcPts val="0"/>
                        </a:spcBef>
                        <a:spcAft>
                          <a:spcPts val="0"/>
                        </a:spcAft>
                        <a:buClrTx/>
                        <a:buSzTx/>
                        <a:buFontTx/>
                        <a:buNone/>
                        <a:tabLst/>
                        <a:defRPr/>
                      </a:pPr>
                      <a:r>
                        <a:rPr lang="en-US" sz="1200" b="1">
                          <a:solidFill>
                            <a:schemeClr val="bg1"/>
                          </a:solidFill>
                          <a:latin typeface="Poppins"/>
                        </a:rPr>
                        <a:t>Month 1 (Launch)</a:t>
                      </a:r>
                    </a:p>
                  </a:txBody>
                  <a:tcPr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200" b="1">
                          <a:solidFill>
                            <a:schemeClr val="bg1"/>
                          </a:solidFill>
                          <a:latin typeface="Poppins"/>
                        </a:rPr>
                        <a:t>Month 2</a:t>
                      </a:r>
                    </a:p>
                  </a:txBody>
                  <a:tcPr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200" b="1">
                          <a:solidFill>
                            <a:schemeClr val="bg1"/>
                          </a:solidFill>
                          <a:latin typeface="Poppins"/>
                        </a:rPr>
                        <a:t>Month 3</a:t>
                      </a:r>
                    </a:p>
                  </a:txBody>
                  <a:tcPr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200" b="1">
                          <a:solidFill>
                            <a:schemeClr val="bg1"/>
                          </a:solidFill>
                          <a:latin typeface="Poppins"/>
                        </a:rPr>
                        <a:t>Month 4</a:t>
                      </a:r>
                    </a:p>
                  </a:txBody>
                  <a:tcPr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200" b="1">
                          <a:solidFill>
                            <a:schemeClr val="bg1"/>
                          </a:solidFill>
                          <a:latin typeface="Poppins"/>
                        </a:rPr>
                        <a:t>Month 5</a:t>
                      </a:r>
                    </a:p>
                  </a:txBody>
                  <a:tcPr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80000"/>
                        </a:lnSpc>
                      </a:pPr>
                      <a:r>
                        <a:rPr lang="en-US" sz="1200" b="1">
                          <a:solidFill>
                            <a:schemeClr val="bg1"/>
                          </a:solidFill>
                          <a:latin typeface="Poppins"/>
                        </a:rPr>
                        <a:t>Month 6</a:t>
                      </a:r>
                    </a:p>
                  </a:txBody>
                  <a:tcPr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98406187"/>
                  </a:ext>
                </a:extLst>
              </a:tr>
              <a:tr h="981218">
                <a:tc>
                  <a:txBody>
                    <a:bodyPr/>
                    <a:lstStyle/>
                    <a:p>
                      <a:r>
                        <a:rPr lang="en-US" sz="1000" b="1">
                          <a:latin typeface="Poppins"/>
                        </a:rPr>
                        <a:t>Intranet / Internal Benefits Hub</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DDF1"/>
                    </a:solidFill>
                  </a:tcPr>
                </a:tc>
                <a:tc>
                  <a:txBody>
                    <a:bodyPr/>
                    <a:lstStyle/>
                    <a:p>
                      <a:pPr marL="171450" indent="-171450">
                        <a:buClr>
                          <a:schemeClr val="accent1"/>
                        </a:buClr>
                        <a:buSzPct val="150000"/>
                        <a:buFont typeface="Apple Symbols" panose="02000000000000000000" pitchFamily="2" charset="-79"/>
                        <a:buChar char="☐"/>
                      </a:pPr>
                      <a:r>
                        <a:rPr lang="en-US" sz="900" kern="1200">
                          <a:solidFill>
                            <a:schemeClr val="tx1"/>
                          </a:solidFill>
                          <a:latin typeface="Poppins"/>
                          <a:ea typeface="+mn-ea"/>
                          <a:cs typeface="+mn-cs"/>
                        </a:rPr>
                        <a:t>Spotlight on intranet/benefits portal within women’s health and wellness-related sections</a:t>
                      </a:r>
                      <a:endParaRPr lang="en-US" sz="900" i="1"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rgbClr val="FF0000"/>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p>
                      <a:pPr marL="171450" marR="0" lvl="0" indent="-171450" algn="l" defTabSz="457166"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Highlight curated Progyny content for employee education (Progyny.com/education/menopause)</a:t>
                      </a:r>
                    </a:p>
                    <a:p>
                      <a:pPr marL="0" marR="0" lvl="0" indent="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None/>
                        <a:tabLst/>
                        <a:defRPr/>
                      </a:pPr>
                      <a:endParaRPr lang="en-US" sz="900" kern="1200">
                        <a:solidFill>
                          <a:schemeClr val="tx1"/>
                        </a:solidFill>
                        <a:latin typeface="Poppins"/>
                        <a:ea typeface="+mn-ea"/>
                        <a:cs typeface="+mn-cs"/>
                      </a:endParaRPr>
                    </a:p>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3EAF7"/>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Align benefit information to key communication themes or awareness periods (i.e. Women’s Health Week)</a:t>
                      </a:r>
                      <a:endParaRPr lang="en-US" sz="900" b="0" kern="1200">
                        <a:solidFill>
                          <a:schemeClr val="tx1"/>
                        </a:solidFill>
                        <a:latin typeface="Poppins"/>
                        <a:ea typeface="+mn-ea"/>
                        <a:cs typeface="+mn-cs"/>
                      </a:endParaRPr>
                    </a:p>
                    <a:p>
                      <a:pPr marL="171450" indent="-171450">
                        <a:buClr>
                          <a:schemeClr val="accent1"/>
                        </a:buClr>
                        <a:buSzPct val="150000"/>
                        <a:buFont typeface="Apple Symbols" panose="02000000000000000000" pitchFamily="2" charset="-79"/>
                        <a:buChar char="☐"/>
                      </a:pPr>
                      <a:endParaRPr lang="en-US" sz="900" b="0" kern="1200">
                        <a:solidFill>
                          <a:schemeClr val="tx1"/>
                        </a:solidFill>
                        <a:latin typeface="Poppins"/>
                        <a:ea typeface="+mn-ea"/>
                        <a:cs typeface="+mn-cs"/>
                      </a:endParaRPr>
                    </a:p>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3EAF7"/>
                    </a:solidFill>
                  </a:tcPr>
                </a:tc>
                <a:extLst>
                  <a:ext uri="{0D108BD9-81ED-4DB2-BD59-A6C34878D82A}">
                    <a16:rowId xmlns:a16="http://schemas.microsoft.com/office/drawing/2014/main" val="3319583356"/>
                  </a:ext>
                </a:extLst>
              </a:tr>
              <a:tr h="1140169">
                <a:tc>
                  <a:txBody>
                    <a:bodyPr/>
                    <a:lstStyle/>
                    <a:p>
                      <a:r>
                        <a:rPr lang="en-US" sz="1000" b="1">
                          <a:latin typeface="Poppins"/>
                        </a:rPr>
                        <a:t>Emails &amp; Newsletters </a:t>
                      </a:r>
                    </a:p>
                    <a:p>
                      <a:r>
                        <a:rPr lang="en-US" sz="700" b="0">
                          <a:latin typeface="Poppins"/>
                        </a:rPr>
                        <a:t>(direct email, company newsletters)</a:t>
                      </a:r>
                      <a:endParaRPr lang="en-US" sz="900" b="0">
                        <a:latin typeface="Poppin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25000"/>
                      </a:schemeClr>
                    </a:solidFill>
                  </a:tcPr>
                </a:tc>
                <a:tc>
                  <a:txBody>
                    <a:bodyPr/>
                    <a:lstStyle/>
                    <a:p>
                      <a:pPr marL="171450" marR="0" lvl="0" indent="-171450" algn="l" defTabSz="457166"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Announcement email from Progyny to full population</a:t>
                      </a:r>
                    </a:p>
                    <a:p>
                      <a:pPr marL="171450" indent="-171450">
                        <a:buClr>
                          <a:schemeClr val="accent1"/>
                        </a:buClr>
                        <a:buSzPct val="150000"/>
                        <a:buFont typeface="Apple Symbols" panose="02000000000000000000" pitchFamily="2" charset="-79"/>
                        <a:buChar char="☐"/>
                      </a:pPr>
                      <a:endParaRPr lang="en-US" sz="900" kern="1200">
                        <a:solidFill>
                          <a:srgbClr val="FF0000"/>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b="0" i="0">
                          <a:solidFill>
                            <a:schemeClr val="tx1"/>
                          </a:solidFill>
                          <a:effectLst/>
                          <a:latin typeface="Poppins"/>
                        </a:rPr>
                        <a:t>Share all health and wellness benefits, including Progyny, to emphasize your commitment to optimizing employee well-being</a:t>
                      </a:r>
                      <a:endParaRPr lang="en-US" sz="900" kern="1200">
                        <a:solidFill>
                          <a:schemeClr val="tx1"/>
                        </a:solidFill>
                        <a:latin typeface="Poppins"/>
                        <a:ea typeface="+mn-ea"/>
                        <a:cs typeface="+mn-cs"/>
                      </a:endParaRPr>
                    </a:p>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val="1063672292"/>
                  </a:ext>
                </a:extLst>
              </a:tr>
              <a:tr h="893132">
                <a:tc>
                  <a:txBody>
                    <a:bodyPr/>
                    <a:lstStyle/>
                    <a:p>
                      <a:r>
                        <a:rPr lang="en-US" sz="1000" b="1">
                          <a:latin typeface="Poppins"/>
                        </a:rPr>
                        <a:t>Webinars &amp; Virtual Events</a:t>
                      </a:r>
                    </a:p>
                    <a:p>
                      <a:r>
                        <a:rPr lang="en-US" sz="700" b="0">
                          <a:latin typeface="Poppins"/>
                        </a:rPr>
                        <a:t>(full population, thematic, or specific ERGs)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25271"/>
                      </a:schemeClr>
                    </a:solidFill>
                  </a:tcPr>
                </a:tc>
                <a:tc>
                  <a:txBody>
                    <a:bodyPr/>
                    <a:lstStyle/>
                    <a:p>
                      <a:pPr marL="0" indent="0">
                        <a:buClr>
                          <a:schemeClr val="accent1"/>
                        </a:buClr>
                        <a:buSzPct val="150000"/>
                        <a:buFont typeface="Apple Symbols" panose="02000000000000000000" pitchFamily="2" charset="-79"/>
                        <a:buNone/>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10387"/>
                      </a:schemeClr>
                    </a:solidFill>
                  </a:tcPr>
                </a:tc>
                <a:tc>
                  <a:txBody>
                    <a:bodyPr/>
                    <a:lstStyle/>
                    <a:p>
                      <a:pPr marL="171450" marR="0" lvl="0" indent="-171450" algn="l" defTabSz="457166"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Host an educational training for managers/benefit leaders to better understand menopause in the workplace</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10387"/>
                      </a:schemeClr>
                    </a:solidFill>
                  </a:tcPr>
                </a:tc>
                <a:tc>
                  <a:txBody>
                    <a:bodyPr/>
                    <a:lstStyle/>
                    <a:p>
                      <a:pPr marL="0" indent="0">
                        <a:buClr>
                          <a:schemeClr val="accent1"/>
                        </a:buClr>
                        <a:buSzPct val="150000"/>
                        <a:buFont typeface="Apple Symbols" panose="02000000000000000000" pitchFamily="2" charset="-79"/>
                        <a:buNone/>
                      </a:pPr>
                      <a:endParaRPr lang="en-US" sz="900" b="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10387"/>
                      </a:schemeClr>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Partner with women’s ERG/affinity group for a virtual or in-person educational event </a:t>
                      </a:r>
                    </a:p>
                    <a:p>
                      <a:pPr marL="171450" indent="-171450">
                        <a:buClr>
                          <a:schemeClr val="accent1"/>
                        </a:buClr>
                        <a:buSzPct val="150000"/>
                        <a:buFont typeface="Apple Symbols" panose="02000000000000000000" pitchFamily="2" charset="-79"/>
                        <a:buChar char="☐"/>
                      </a:pPr>
                      <a:endParaRPr lang="en-US" sz="900" b="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10387"/>
                      </a:schemeClr>
                    </a:solidFill>
                  </a:tcPr>
                </a:tc>
                <a:tc>
                  <a:txBody>
                    <a:bodyPr/>
                    <a:lstStyle/>
                    <a:p>
                      <a:pPr marL="0" indent="0">
                        <a:buClr>
                          <a:schemeClr val="accent1"/>
                        </a:buClr>
                        <a:buSzPct val="150000"/>
                        <a:buFont typeface="Apple Symbols" panose="02000000000000000000" pitchFamily="2" charset="-79"/>
                        <a:buNone/>
                      </a:pPr>
                      <a:endParaRPr lang="en-US" sz="900" b="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10387"/>
                      </a:schemeClr>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b="0" i="0">
                          <a:solidFill>
                            <a:schemeClr val="tx1"/>
                          </a:solidFill>
                          <a:effectLst/>
                          <a:latin typeface="Poppins"/>
                        </a:rPr>
                        <a:t>Promote evergreen and/or upcoming Progyny-led member webinar(s)</a:t>
                      </a:r>
                      <a:endParaRPr lang="en-US" sz="900" kern="1200">
                        <a:solidFill>
                          <a:schemeClr val="tx1"/>
                        </a:solidFill>
                        <a:latin typeface="Poppins"/>
                        <a:ea typeface="+mn-ea"/>
                        <a:cs typeface="+mn-cs"/>
                      </a:endParaRPr>
                    </a:p>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endParaRPr lang="en-US" sz="900" b="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alpha val="10387"/>
                      </a:schemeClr>
                    </a:solidFill>
                  </a:tcPr>
                </a:tc>
                <a:extLst>
                  <a:ext uri="{0D108BD9-81ED-4DB2-BD59-A6C34878D82A}">
                    <a16:rowId xmlns:a16="http://schemas.microsoft.com/office/drawing/2014/main" val="1618201894"/>
                  </a:ext>
                </a:extLst>
              </a:tr>
              <a:tr h="810571">
                <a:tc>
                  <a:txBody>
                    <a:bodyPr/>
                    <a:lstStyle/>
                    <a:p>
                      <a:r>
                        <a:rPr lang="en-US" sz="1000" b="1">
                          <a:latin typeface="Poppins"/>
                        </a:rPr>
                        <a:t>Physical Distribution </a:t>
                      </a:r>
                    </a:p>
                    <a:p>
                      <a:r>
                        <a:rPr lang="en-US" sz="700" b="0">
                          <a:latin typeface="Poppins"/>
                        </a:rPr>
                        <a:t>(postcards, mailers, posters)</a:t>
                      </a:r>
                      <a:endParaRPr lang="en-US" sz="900" b="0">
                        <a:latin typeface="Poppin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25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Send postcards to households to reach partners/spouses</a:t>
                      </a:r>
                    </a:p>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indent="0">
                        <a:buClr>
                          <a:schemeClr val="accent1"/>
                        </a:buClr>
                        <a:buSzPct val="150000"/>
                        <a:buFont typeface="Apple Symbols" panose="02000000000000000000" pitchFamily="2" charset="-79"/>
                        <a:buNone/>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kern="1200">
                          <a:solidFill>
                            <a:schemeClr val="tx1"/>
                          </a:solidFill>
                          <a:latin typeface="Poppins"/>
                          <a:ea typeface="+mn-ea"/>
                          <a:cs typeface="+mn-cs"/>
                        </a:rPr>
                        <a:t>Partner with women’s ERG/affinity group for a virtual or in-person educational event </a:t>
                      </a:r>
                    </a:p>
                    <a:p>
                      <a:pPr marL="0" indent="0">
                        <a:buClr>
                          <a:schemeClr val="accent1"/>
                        </a:buClr>
                        <a:buSzPct val="150000"/>
                        <a:buFont typeface="Apple Symbols" panose="02000000000000000000" pitchFamily="2" charset="-79"/>
                        <a:buNone/>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indent="0">
                        <a:buClr>
                          <a:schemeClr val="accent1"/>
                        </a:buClr>
                        <a:buSzPct val="150000"/>
                        <a:buFont typeface="Apple Symbols" panose="02000000000000000000" pitchFamily="2" charset="-79"/>
                        <a:buNone/>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2095856826"/>
                  </a:ext>
                </a:extLst>
              </a:tr>
              <a:tr h="798118">
                <a:tc>
                  <a:txBody>
                    <a:bodyPr/>
                    <a:lstStyle/>
                    <a:p>
                      <a:r>
                        <a:rPr lang="en-US" sz="1000" b="1" dirty="0">
                          <a:latin typeface="Poppins"/>
                        </a:rPr>
                        <a:t>External</a:t>
                      </a:r>
                    </a:p>
                    <a:p>
                      <a:r>
                        <a:rPr lang="en-US" sz="700" b="0" dirty="0">
                          <a:latin typeface="Poppins"/>
                        </a:rPr>
                        <a:t>(social media, press, speaking engagements)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25000"/>
                      </a:schemeClr>
                    </a:solidFill>
                  </a:tcPr>
                </a:tc>
                <a:tc>
                  <a:txBody>
                    <a:bodyPr/>
                    <a:lstStyle/>
                    <a:p>
                      <a:pPr marL="171450" marR="0" lvl="0" indent="-171450" algn="l" defTabSz="457166"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a:solidFill>
                          <a:srgbClr val="FF0000"/>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marL="171450" marR="0" lvl="0" indent="-171450" algn="l" defTabSz="609539" rtl="0" eaLnBrk="1" fontAlgn="auto" latinLnBrk="0" hangingPunct="1">
                        <a:lnSpc>
                          <a:spcPct val="100000"/>
                        </a:lnSpc>
                        <a:spcBef>
                          <a:spcPts val="0"/>
                        </a:spcBef>
                        <a:spcAft>
                          <a:spcPts val="0"/>
                        </a:spcAft>
                        <a:buClr>
                          <a:schemeClr val="accent1"/>
                        </a:buClr>
                        <a:buSzPct val="150000"/>
                        <a:buFont typeface="Apple Symbols" panose="02000000000000000000" pitchFamily="2" charset="-79"/>
                        <a:buChar char="☐"/>
                        <a:tabLst/>
                        <a:defRPr/>
                      </a:pPr>
                      <a:r>
                        <a:rPr lang="en-US" sz="900">
                          <a:latin typeface="Poppins"/>
                        </a:rPr>
                        <a:t>Highlight your investment on social media</a:t>
                      </a:r>
                      <a:endParaRPr lang="en-US" sz="900" kern="1200">
                        <a:solidFill>
                          <a:schemeClr val="tx1"/>
                        </a:solidFill>
                        <a:latin typeface="Poppins"/>
                        <a:ea typeface="+mn-ea"/>
                        <a:cs typeface="+mn-cs"/>
                      </a:endParaRPr>
                    </a:p>
                    <a:p>
                      <a:pPr marL="171450" indent="-171450">
                        <a:buClr>
                          <a:schemeClr val="accent1"/>
                        </a:buClr>
                        <a:buSzPct val="150000"/>
                        <a:buFont typeface="Apple Symbols" panose="02000000000000000000" pitchFamily="2" charset="-79"/>
                        <a:buChar char="☐"/>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marL="171450" indent="-171450">
                        <a:buClr>
                          <a:schemeClr val="accent1"/>
                        </a:buClr>
                        <a:buSzPct val="150000"/>
                        <a:buFont typeface="Apple Symbols" panose="02000000000000000000" pitchFamily="2" charset="-79"/>
                        <a:buChar char="☐"/>
                      </a:pPr>
                      <a:r>
                        <a:rPr lang="en-US" sz="900" kern="1200">
                          <a:solidFill>
                            <a:schemeClr val="tx1"/>
                          </a:solidFill>
                          <a:latin typeface="Poppins"/>
                          <a:ea typeface="+mn-ea"/>
                          <a:cs typeface="+mn-cs"/>
                        </a:rPr>
                        <a:t>Include Progyny benefits on your external job seekers site</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marL="0" indent="0">
                        <a:buClr>
                          <a:schemeClr val="accent1"/>
                        </a:buClr>
                        <a:buSzPct val="150000"/>
                        <a:buFont typeface="Apple Symbols" panose="02000000000000000000" pitchFamily="2" charset="-79"/>
                        <a:buNone/>
                      </a:pPr>
                      <a:endParaRPr lang="en-US" sz="900" kern="120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tc>
                  <a:txBody>
                    <a:bodyPr/>
                    <a:lstStyle/>
                    <a:p>
                      <a:pPr marL="171450" indent="-171450">
                        <a:buClr>
                          <a:schemeClr val="accent1"/>
                        </a:buClr>
                        <a:buSzPct val="150000"/>
                        <a:buFont typeface="Apple Symbols" panose="02000000000000000000" pitchFamily="2" charset="-79"/>
                        <a:buChar char="☐"/>
                      </a:pPr>
                      <a:endParaRPr lang="en-US" sz="900" kern="1200" dirty="0">
                        <a:solidFill>
                          <a:schemeClr val="tx1"/>
                        </a:solidFill>
                        <a:latin typeface="Poppins"/>
                        <a:ea typeface="+mn-ea"/>
                        <a:cs typeface="+mn-cs"/>
                      </a:endParaRP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10000"/>
                      </a:schemeClr>
                    </a:solidFill>
                  </a:tcPr>
                </a:tc>
                <a:extLst>
                  <a:ext uri="{0D108BD9-81ED-4DB2-BD59-A6C34878D82A}">
                    <a16:rowId xmlns:a16="http://schemas.microsoft.com/office/drawing/2014/main" val="619277058"/>
                  </a:ext>
                </a:extLst>
              </a:tr>
            </a:tbl>
          </a:graphicData>
        </a:graphic>
      </p:graphicFrame>
    </p:spTree>
    <p:extLst>
      <p:ext uri="{BB962C8B-B14F-4D97-AF65-F5344CB8AC3E}">
        <p14:creationId xmlns:p14="http://schemas.microsoft.com/office/powerpoint/2010/main" val="1129328625"/>
      </p:ext>
    </p:extLst>
  </p:cSld>
  <p:clrMapOvr>
    <a:masterClrMapping/>
  </p:clrMapOvr>
  <mc:AlternateContent xmlns:mc="http://schemas.openxmlformats.org/markup-compatibility/2006" xmlns:p14="http://schemas.microsoft.com/office/powerpoint/2010/main">
    <mc:Choice Requires="p14">
      <p:transition spd="slow" p14:dur="2000" advTm="192992"/>
    </mc:Choice>
    <mc:Fallback xmlns="">
      <p:transition spd="slow" advTm="19299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E04AB-6A20-C2D4-D087-283F0C5A6696}"/>
            </a:ext>
          </a:extLst>
        </p:cNvPr>
        <p:cNvGrpSpPr/>
        <p:nvPr/>
      </p:nvGrpSpPr>
      <p:grpSpPr>
        <a:xfrm>
          <a:off x="0" y="0"/>
          <a:ext cx="0" cy="0"/>
          <a:chOff x="0" y="0"/>
          <a:chExt cx="0" cy="0"/>
        </a:xfrm>
      </p:grpSpPr>
      <p:pic>
        <p:nvPicPr>
          <p:cNvPr id="3" name="Picture 2" descr="Woman wearing blazer">
            <a:extLst>
              <a:ext uri="{FF2B5EF4-FFF2-40B4-BE49-F238E27FC236}">
                <a16:creationId xmlns:a16="http://schemas.microsoft.com/office/drawing/2014/main" id="{8FF4C419-0ECE-0DFB-7568-07EBC0CF840A}"/>
              </a:ext>
            </a:extLst>
          </p:cNvPr>
          <p:cNvPicPr>
            <a:picLocks noChangeAspect="1"/>
          </p:cNvPicPr>
          <p:nvPr/>
        </p:nvPicPr>
        <p:blipFill>
          <a:blip r:embed="rId3"/>
          <a:srcRect l="22516" r="22516"/>
          <a:stretch/>
        </p:blipFill>
        <p:spPr>
          <a:xfrm>
            <a:off x="1" y="-1"/>
            <a:ext cx="5639526" cy="6847203"/>
          </a:xfrm>
          <a:prstGeom prst="rect">
            <a:avLst/>
          </a:prstGeom>
        </p:spPr>
      </p:pic>
      <p:sp>
        <p:nvSpPr>
          <p:cNvPr id="5" name="Freeform 5">
            <a:extLst>
              <a:ext uri="{FF2B5EF4-FFF2-40B4-BE49-F238E27FC236}">
                <a16:creationId xmlns:a16="http://schemas.microsoft.com/office/drawing/2014/main" id="{D21E417E-F061-EC4F-4387-ED838ADFB949}"/>
              </a:ext>
            </a:extLst>
          </p:cNvPr>
          <p:cNvSpPr/>
          <p:nvPr/>
        </p:nvSpPr>
        <p:spPr>
          <a:xfrm flipH="1">
            <a:off x="4362477" y="10798"/>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9" name="Freeform 5">
            <a:extLst>
              <a:ext uri="{FF2B5EF4-FFF2-40B4-BE49-F238E27FC236}">
                <a16:creationId xmlns:a16="http://schemas.microsoft.com/office/drawing/2014/main" id="{5C93B0EE-D568-0CDA-DD1B-565542A02645}"/>
              </a:ext>
            </a:extLst>
          </p:cNvPr>
          <p:cNvSpPr/>
          <p:nvPr/>
        </p:nvSpPr>
        <p:spPr>
          <a:xfrm flipH="1">
            <a:off x="4179477" y="-1849"/>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4" name="TextBox 3">
            <a:extLst>
              <a:ext uri="{FF2B5EF4-FFF2-40B4-BE49-F238E27FC236}">
                <a16:creationId xmlns:a16="http://schemas.microsoft.com/office/drawing/2014/main" id="{55D0EBC1-4039-02A0-F9E8-7DD2570D5E8C}"/>
              </a:ext>
            </a:extLst>
          </p:cNvPr>
          <p:cNvSpPr txBox="1"/>
          <p:nvPr/>
        </p:nvSpPr>
        <p:spPr>
          <a:xfrm>
            <a:off x="5738486" y="370639"/>
            <a:ext cx="5891973" cy="461665"/>
          </a:xfrm>
          <a:prstGeom prst="rect">
            <a:avLst/>
          </a:prstGeom>
          <a:noFill/>
        </p:spPr>
        <p:txBody>
          <a:bodyPr wrap="square" lIns="91440" tIns="45720" rIns="91440" bIns="45720" rtlCol="0" anchor="t">
            <a:spAutoFit/>
          </a:bodyPr>
          <a:lstStyle/>
          <a:p>
            <a:pPr algn="ctr" defTabSz="914400">
              <a:defRPr/>
            </a:pPr>
            <a:r>
              <a:rPr lang="en-US" sz="2400" dirty="0">
                <a:solidFill>
                  <a:srgbClr val="122B5B"/>
                </a:solidFill>
                <a:latin typeface="Poppins"/>
                <a:cs typeface="Poppins"/>
              </a:rPr>
              <a:t>Sample Announcement Email</a:t>
            </a:r>
          </a:p>
        </p:txBody>
      </p:sp>
      <p:sp>
        <p:nvSpPr>
          <p:cNvPr id="10" name="TextBox 9">
            <a:extLst>
              <a:ext uri="{FF2B5EF4-FFF2-40B4-BE49-F238E27FC236}">
                <a16:creationId xmlns:a16="http://schemas.microsoft.com/office/drawing/2014/main" id="{0CFD53C6-F573-DA7D-FB25-BC9041805145}"/>
              </a:ext>
            </a:extLst>
          </p:cNvPr>
          <p:cNvSpPr txBox="1"/>
          <p:nvPr/>
        </p:nvSpPr>
        <p:spPr>
          <a:xfrm>
            <a:off x="5828963" y="1202855"/>
            <a:ext cx="58014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accent4"/>
                </a:solidFill>
                <a:latin typeface="Poppins"/>
                <a:cs typeface="Poppins"/>
              </a:rPr>
              <a:t>Use this content within an internal email to promote the new support available. Progyny can also send an announcement email on your behalf; please reach out to your Progyny contact for more information. </a:t>
            </a:r>
          </a:p>
        </p:txBody>
      </p:sp>
      <p:sp>
        <p:nvSpPr>
          <p:cNvPr id="12" name="Rectangle: Rounded Corners 11">
            <a:extLst>
              <a:ext uri="{FF2B5EF4-FFF2-40B4-BE49-F238E27FC236}">
                <a16:creationId xmlns:a16="http://schemas.microsoft.com/office/drawing/2014/main" id="{89C2F91A-FE96-4877-A231-2104DBCE8A93}"/>
              </a:ext>
            </a:extLst>
          </p:cNvPr>
          <p:cNvSpPr/>
          <p:nvPr/>
        </p:nvSpPr>
        <p:spPr>
          <a:xfrm>
            <a:off x="5899997" y="2484965"/>
            <a:ext cx="5568950" cy="3608044"/>
          </a:xfrm>
          <a:prstGeom prst="roundRect">
            <a:avLst/>
          </a:prstGeom>
          <a:solidFill>
            <a:srgbClr val="E0EEF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b="1" dirty="0">
                <a:solidFill>
                  <a:schemeClr val="tx2"/>
                </a:solidFill>
                <a:latin typeface="Poppins SemiBold" pitchFamily="2" charset="77"/>
                <a:cs typeface="Poppins SemiBold" pitchFamily="2" charset="77"/>
              </a:rPr>
              <a:t>Subject: </a:t>
            </a:r>
            <a:r>
              <a:rPr lang="en-US" sz="1400" dirty="0">
                <a:solidFill>
                  <a:schemeClr val="tx2"/>
                </a:solidFill>
                <a:latin typeface="Poppins" panose="00000500000000000000" pitchFamily="2" charset="0"/>
                <a:cs typeface="Poppins" panose="00000500000000000000" pitchFamily="2" charset="0"/>
              </a:rPr>
              <a:t>Introducing New Menopause and Midlife Care Benefits With Progyny</a:t>
            </a:r>
          </a:p>
          <a:p>
            <a:endParaRPr lang="en-US" sz="1400" b="1" dirty="0">
              <a:solidFill>
                <a:schemeClr val="tx2"/>
              </a:solidFill>
              <a:latin typeface="Poppins SemiBold" pitchFamily="2" charset="77"/>
              <a:cs typeface="Poppins SemiBold" pitchFamily="2" charset="77"/>
            </a:endParaRPr>
          </a:p>
          <a:p>
            <a:endParaRPr lang="en-US" sz="1400" b="1" dirty="0">
              <a:solidFill>
                <a:schemeClr val="tx2"/>
              </a:solidFill>
              <a:latin typeface="Poppins SemiBold" pitchFamily="2" charset="77"/>
              <a:cs typeface="Poppins SemiBold" pitchFamily="2" charset="77"/>
            </a:endParaRPr>
          </a:p>
          <a:p>
            <a:r>
              <a:rPr lang="en-US" sz="1400" b="1" dirty="0">
                <a:solidFill>
                  <a:schemeClr val="tx2"/>
                </a:solidFill>
                <a:latin typeface="Poppins SemiBold" pitchFamily="2" charset="77"/>
                <a:cs typeface="Poppins SemiBold" pitchFamily="2" charset="77"/>
              </a:rPr>
              <a:t>Message: </a:t>
            </a:r>
            <a:r>
              <a:rPr lang="en-US" sz="1400" dirty="0">
                <a:solidFill>
                  <a:srgbClr val="122B5B"/>
                </a:solidFill>
                <a:latin typeface="Poppins"/>
                <a:cs typeface="Poppins"/>
              </a:rPr>
              <a:t>We are proud to partner with Progyny to offer menopause and midlife care - a new program offered as part of the Progyny family of benefits. You’ll be connected to integrative virtual care for personalized treatment plans, lifestyle support, and symptom relief. To get started and book your first visit, contact Progyny at  </a:t>
            </a:r>
            <a:r>
              <a:rPr lang="en-US" sz="1400" dirty="0">
                <a:solidFill>
                  <a:srgbClr val="122B5B"/>
                </a:solidFill>
                <a:highlight>
                  <a:srgbClr val="FFFF00"/>
                </a:highlight>
                <a:latin typeface="Poppins"/>
                <a:cs typeface="Poppins"/>
              </a:rPr>
              <a:t>Dedicated Progyny Phone Number. </a:t>
            </a:r>
            <a:endParaRPr lang="en-US" sz="1400" dirty="0">
              <a:solidFill>
                <a:srgbClr val="122B5B"/>
              </a:solidFill>
            </a:endParaRPr>
          </a:p>
          <a:p>
            <a:endParaRPr lang="en-US" sz="1400" dirty="0">
              <a:solidFill>
                <a:srgbClr val="122B5B"/>
              </a:solidFill>
              <a:latin typeface="Poppins" panose="00000500000000000000" pitchFamily="2" charset="0"/>
              <a:cs typeface="Poppins" panose="00000500000000000000" pitchFamily="2" charset="0"/>
            </a:endParaRPr>
          </a:p>
          <a:p>
            <a:endParaRPr lang="en-US" b="1" dirty="0">
              <a:solidFill>
                <a:schemeClr val="tx2"/>
              </a:solidFill>
              <a:latin typeface="Poppins SemiBold" pitchFamily="2" charset="77"/>
              <a:cs typeface="Poppins SemiBold" pitchFamily="2" charset="77"/>
            </a:endParaRPr>
          </a:p>
        </p:txBody>
      </p:sp>
      <p:sp>
        <p:nvSpPr>
          <p:cNvPr id="17" name="TextBox 16">
            <a:extLst>
              <a:ext uri="{FF2B5EF4-FFF2-40B4-BE49-F238E27FC236}">
                <a16:creationId xmlns:a16="http://schemas.microsoft.com/office/drawing/2014/main" id="{AB292A99-E5B2-8A91-442C-734FD50FED43}"/>
              </a:ext>
            </a:extLst>
          </p:cNvPr>
          <p:cNvSpPr txBox="1"/>
          <p:nvPr/>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9" name="Slide Number Placeholder 5">
            <a:extLst>
              <a:ext uri="{FF2B5EF4-FFF2-40B4-BE49-F238E27FC236}">
                <a16:creationId xmlns:a16="http://schemas.microsoft.com/office/drawing/2014/main" id="{C057E325-4F75-5FFF-B703-CDC1995C03EC}"/>
              </a:ext>
            </a:extLst>
          </p:cNvPr>
          <p:cNvSpPr txBox="1">
            <a:spLocks/>
          </p:cNvSpPr>
          <p:nvPr/>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6</a:t>
            </a:fld>
            <a:endParaRPr lang="en-US" sz="667">
              <a:solidFill>
                <a:schemeClr val="bg1"/>
              </a:solidFill>
              <a:latin typeface="Poppins" pitchFamily="2" charset="77"/>
              <a:cs typeface="Poppins" pitchFamily="2" charset="77"/>
            </a:endParaRPr>
          </a:p>
        </p:txBody>
      </p:sp>
      <p:pic>
        <p:nvPicPr>
          <p:cNvPr id="21" name="Graphic 20">
            <a:extLst>
              <a:ext uri="{FF2B5EF4-FFF2-40B4-BE49-F238E27FC236}">
                <a16:creationId xmlns:a16="http://schemas.microsoft.com/office/drawing/2014/main" id="{74BD6623-B897-B222-8BD9-F859DC99045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266784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B9FDA7A-31DB-6280-0BDA-901650A795E1}"/>
              </a:ext>
            </a:extLst>
          </p:cNvPr>
          <p:cNvSpPr>
            <a:spLocks noGrp="1"/>
          </p:cNvSpPr>
          <p:nvPr>
            <p:ph type="title"/>
          </p:nvPr>
        </p:nvSpPr>
        <p:spPr>
          <a:xfrm>
            <a:off x="6256421" y="421618"/>
            <a:ext cx="5754532" cy="1144062"/>
          </a:xfrm>
        </p:spPr>
        <p:txBody>
          <a:bodyPr>
            <a:noAutofit/>
          </a:bodyPr>
          <a:lstStyle/>
          <a:p>
            <a:pPr>
              <a:lnSpc>
                <a:spcPct val="100000"/>
              </a:lnSpc>
            </a:pPr>
            <a:r>
              <a:rPr lang="en-US" sz="2800" dirty="0">
                <a:solidFill>
                  <a:srgbClr val="142D5B"/>
                </a:solidFill>
                <a:latin typeface="Poppins"/>
                <a:cs typeface="Poppins"/>
              </a:rPr>
              <a:t>Sample Social Media Posts</a:t>
            </a:r>
            <a:br>
              <a:rPr lang="en-US" sz="2800" dirty="0">
                <a:solidFill>
                  <a:srgbClr val="142D5B"/>
                </a:solidFill>
                <a:latin typeface="Poppins"/>
                <a:cs typeface="Poppins"/>
              </a:rPr>
            </a:br>
            <a:endParaRPr lang="en-US" dirty="0">
              <a:latin typeface="Poppins"/>
              <a:cs typeface="Poppins"/>
            </a:endParaRPr>
          </a:p>
        </p:txBody>
      </p:sp>
      <p:pic>
        <p:nvPicPr>
          <p:cNvPr id="2" name="Picture 1" descr="A screenshot of a social media post&#10;&#10;Description automatically generated">
            <a:extLst>
              <a:ext uri="{FF2B5EF4-FFF2-40B4-BE49-F238E27FC236}">
                <a16:creationId xmlns:a16="http://schemas.microsoft.com/office/drawing/2014/main" id="{AA917665-14CF-8B62-DBC4-2C12435325C4}"/>
              </a:ext>
            </a:extLst>
          </p:cNvPr>
          <p:cNvPicPr>
            <a:picLocks noChangeAspect="1"/>
          </p:cNvPicPr>
          <p:nvPr/>
        </p:nvPicPr>
        <p:blipFill rotWithShape="1">
          <a:blip r:embed="rId3"/>
          <a:srcRect l="2285" t="1429" r="2021" b="7573"/>
          <a:stretch/>
        </p:blipFill>
        <p:spPr>
          <a:xfrm>
            <a:off x="465246" y="1701204"/>
            <a:ext cx="4482605" cy="4183403"/>
          </a:xfrm>
          <a:prstGeom prst="roundRect">
            <a:avLst>
              <a:gd name="adj" fmla="val 1011"/>
            </a:avLst>
          </a:prstGeom>
          <a:ln w="6350">
            <a:solidFill>
              <a:schemeClr val="bg1">
                <a:lumMod val="75000"/>
              </a:schemeClr>
            </a:solidFill>
          </a:ln>
          <a:effectLst>
            <a:outerShdw blurRad="50800" dist="38100" dir="2700000" algn="tl" rotWithShape="0">
              <a:prstClr val="black">
                <a:alpha val="15000"/>
              </a:prstClr>
            </a:outerShdw>
          </a:effectLst>
        </p:spPr>
      </p:pic>
      <p:sp>
        <p:nvSpPr>
          <p:cNvPr id="4" name="TextBox 3">
            <a:extLst>
              <a:ext uri="{FF2B5EF4-FFF2-40B4-BE49-F238E27FC236}">
                <a16:creationId xmlns:a16="http://schemas.microsoft.com/office/drawing/2014/main" id="{90D20795-437F-7402-2B8D-DC2E18E3CF56}"/>
              </a:ext>
            </a:extLst>
          </p:cNvPr>
          <p:cNvSpPr txBox="1"/>
          <p:nvPr/>
        </p:nvSpPr>
        <p:spPr>
          <a:xfrm>
            <a:off x="5828963" y="1202855"/>
            <a:ext cx="58014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accent4"/>
                </a:solidFill>
                <a:latin typeface="Poppins"/>
                <a:cs typeface="Poppins"/>
              </a:rPr>
              <a:t>Use this language on your social media channels to highlight your commitment to your employees at every stage of their career.</a:t>
            </a:r>
          </a:p>
        </p:txBody>
      </p:sp>
      <p:sp>
        <p:nvSpPr>
          <p:cNvPr id="8" name="Rectangle: Rounded Corners 7">
            <a:extLst>
              <a:ext uri="{FF2B5EF4-FFF2-40B4-BE49-F238E27FC236}">
                <a16:creationId xmlns:a16="http://schemas.microsoft.com/office/drawing/2014/main" id="{7B214D92-BD08-257F-B39A-94B3184F71EB}"/>
              </a:ext>
            </a:extLst>
          </p:cNvPr>
          <p:cNvSpPr/>
          <p:nvPr/>
        </p:nvSpPr>
        <p:spPr>
          <a:xfrm>
            <a:off x="5899997" y="2120938"/>
            <a:ext cx="5920942" cy="4183404"/>
          </a:xfrm>
          <a:prstGeom prst="roundRect">
            <a:avLst/>
          </a:prstGeom>
          <a:solidFill>
            <a:srgbClr val="E0EEF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200" dirty="0">
                <a:solidFill>
                  <a:srgbClr val="122B5B"/>
                </a:solidFill>
                <a:latin typeface="Poppins"/>
                <a:cs typeface="Poppins"/>
              </a:rPr>
              <a:t>We are proud to provide inclusive benefits that support our employees during critical stages of health and their careers. We are thrilled to add menopause and midlife care to our Progyny family of benefits, providing access to virtual, integrative care and personalized support. </a:t>
            </a:r>
          </a:p>
          <a:p>
            <a:pPr marL="285750" indent="-285750">
              <a:buFont typeface="Arial" panose="020B0604020202020204" pitchFamily="34" charset="0"/>
              <a:buChar char="•"/>
            </a:pPr>
            <a:endParaRPr lang="en-US" sz="1200" dirty="0">
              <a:solidFill>
                <a:srgbClr val="122B5B"/>
              </a:solidFill>
              <a:latin typeface="Poppins"/>
              <a:cs typeface="Poppins"/>
            </a:endParaRPr>
          </a:p>
          <a:p>
            <a:endParaRPr lang="en-US" sz="1200" dirty="0">
              <a:solidFill>
                <a:srgbClr val="122B5B"/>
              </a:solidFill>
            </a:endParaRPr>
          </a:p>
          <a:p>
            <a:pPr marL="285750" indent="-285750">
              <a:buFont typeface="Arial" panose="020B0604020202020204" pitchFamily="34" charset="0"/>
              <a:buChar char="•"/>
            </a:pPr>
            <a:r>
              <a:rPr lang="en-US" sz="1200" dirty="0">
                <a:solidFill>
                  <a:srgbClr val="122B5B"/>
                </a:solidFill>
                <a:highlight>
                  <a:srgbClr val="FFFF00"/>
                </a:highlight>
                <a:latin typeface="Poppins"/>
                <a:cs typeface="Poppins"/>
              </a:rPr>
              <a:t>Company</a:t>
            </a:r>
            <a:r>
              <a:rPr lang="en-US" sz="1200" dirty="0">
                <a:solidFill>
                  <a:srgbClr val="122B5B"/>
                </a:solidFill>
                <a:latin typeface="Poppins"/>
                <a:cs typeface="Poppins"/>
              </a:rPr>
              <a:t> has partnered with Progyny to offer virtual care for all stages of menopause. Employees will have nationwide access to menopause experts, personalized treatment plans, and lifestyle support to manage their symptoms and improve overall health. </a:t>
            </a:r>
          </a:p>
          <a:p>
            <a:pPr marL="285750" indent="-285750">
              <a:buFont typeface="Arial" panose="020B0604020202020204" pitchFamily="34" charset="0"/>
              <a:buChar char="•"/>
            </a:pPr>
            <a:endParaRPr lang="en-US" sz="1200" dirty="0">
              <a:solidFill>
                <a:srgbClr val="122B5B"/>
              </a:solidFill>
              <a:latin typeface="Poppins"/>
              <a:cs typeface="Poppins"/>
            </a:endParaRPr>
          </a:p>
          <a:p>
            <a:endParaRPr lang="en-US" sz="1200" dirty="0">
              <a:solidFill>
                <a:srgbClr val="122B5B"/>
              </a:solidFill>
              <a:latin typeface="Poppins"/>
              <a:cs typeface="Poppins"/>
            </a:endParaRPr>
          </a:p>
          <a:p>
            <a:pPr marL="285750" indent="-285750">
              <a:buFont typeface="Arial" panose="020B0604020202020204" pitchFamily="34" charset="0"/>
              <a:buChar char="•"/>
            </a:pPr>
            <a:r>
              <a:rPr lang="en-US" sz="1200" dirty="0">
                <a:solidFill>
                  <a:srgbClr val="122B5B"/>
                </a:solidFill>
                <a:latin typeface="Poppins"/>
                <a:cs typeface="Poppins"/>
              </a:rPr>
              <a:t>We provide comprehensive benefits that support our employees during the many transitions in life and are proud to partner with Progyny to add menopause and midlife care. Eligible employees will have access to experts for ongoing treatment and symptom relief. </a:t>
            </a:r>
            <a:endParaRPr lang="en-US" sz="1200" dirty="0">
              <a:solidFill>
                <a:srgbClr val="122B5B"/>
              </a:solidFill>
            </a:endParaRPr>
          </a:p>
          <a:p>
            <a:endParaRPr lang="en-US" sz="1200" dirty="0">
              <a:solidFill>
                <a:srgbClr val="122B5B"/>
              </a:solidFill>
              <a:latin typeface="Poppins" panose="00000500000000000000" pitchFamily="2" charset="0"/>
              <a:cs typeface="Poppins" panose="00000500000000000000" pitchFamily="2" charset="0"/>
            </a:endParaRPr>
          </a:p>
          <a:p>
            <a:endParaRPr lang="en-US" sz="1600" b="1" dirty="0">
              <a:solidFill>
                <a:srgbClr val="122B5B"/>
              </a:solidFill>
              <a:latin typeface="Poppins SemiBold" pitchFamily="2" charset="77"/>
              <a:cs typeface="Poppins SemiBold" pitchFamily="2" charset="77"/>
            </a:endParaRPr>
          </a:p>
        </p:txBody>
      </p:sp>
    </p:spTree>
    <p:extLst>
      <p:ext uri="{BB962C8B-B14F-4D97-AF65-F5344CB8AC3E}">
        <p14:creationId xmlns:p14="http://schemas.microsoft.com/office/powerpoint/2010/main" val="3349788933"/>
      </p:ext>
    </p:extLst>
  </p:cSld>
  <p:clrMapOvr>
    <a:masterClrMapping/>
  </p:clrMapOvr>
  <mc:AlternateContent xmlns:mc="http://schemas.openxmlformats.org/markup-compatibility/2006" xmlns:p14="http://schemas.microsoft.com/office/powerpoint/2010/main">
    <mc:Choice Requires="p14">
      <p:transition spd="slow" p14:dur="2000" advTm="41714"/>
    </mc:Choice>
    <mc:Fallback xmlns="">
      <p:transition spd="slow" advTm="4171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E04AB-6A20-C2D4-D087-283F0C5A6696}"/>
            </a:ext>
          </a:extLst>
        </p:cNvPr>
        <p:cNvGrpSpPr/>
        <p:nvPr/>
      </p:nvGrpSpPr>
      <p:grpSpPr>
        <a:xfrm>
          <a:off x="0" y="0"/>
          <a:ext cx="0" cy="0"/>
          <a:chOff x="0" y="0"/>
          <a:chExt cx="0" cy="0"/>
        </a:xfrm>
      </p:grpSpPr>
      <p:pic>
        <p:nvPicPr>
          <p:cNvPr id="2" name="Picture 1" descr="Woman in a park">
            <a:extLst>
              <a:ext uri="{FF2B5EF4-FFF2-40B4-BE49-F238E27FC236}">
                <a16:creationId xmlns:a16="http://schemas.microsoft.com/office/drawing/2014/main" id="{A47A7707-9E92-8487-346C-3BCDD1171E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434" t="11024" r="23710"/>
          <a:stretch/>
        </p:blipFill>
        <p:spPr>
          <a:xfrm flipH="1">
            <a:off x="1" y="-1"/>
            <a:ext cx="5639526" cy="6847203"/>
          </a:xfrm>
          <a:prstGeom prst="rect">
            <a:avLst/>
          </a:prstGeom>
        </p:spPr>
      </p:pic>
      <p:sp>
        <p:nvSpPr>
          <p:cNvPr id="5" name="Freeform 5">
            <a:extLst>
              <a:ext uri="{FF2B5EF4-FFF2-40B4-BE49-F238E27FC236}">
                <a16:creationId xmlns:a16="http://schemas.microsoft.com/office/drawing/2014/main" id="{D21E417E-F061-EC4F-4387-ED838ADFB949}"/>
              </a:ext>
            </a:extLst>
          </p:cNvPr>
          <p:cNvSpPr/>
          <p:nvPr/>
        </p:nvSpPr>
        <p:spPr>
          <a:xfrm flipH="1">
            <a:off x="4362477" y="10798"/>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9" name="Freeform 5">
            <a:extLst>
              <a:ext uri="{FF2B5EF4-FFF2-40B4-BE49-F238E27FC236}">
                <a16:creationId xmlns:a16="http://schemas.microsoft.com/office/drawing/2014/main" id="{5C93B0EE-D568-0CDA-DD1B-565542A02645}"/>
              </a:ext>
            </a:extLst>
          </p:cNvPr>
          <p:cNvSpPr/>
          <p:nvPr/>
        </p:nvSpPr>
        <p:spPr>
          <a:xfrm flipH="1">
            <a:off x="4179477" y="-1849"/>
            <a:ext cx="8012523" cy="6859850"/>
          </a:xfrm>
          <a:custGeom>
            <a:avLst/>
            <a:gdLst>
              <a:gd name="connsiteX0" fmla="*/ 0 w 6970088"/>
              <a:gd name="connsiteY0" fmla="*/ 0 h 6491590"/>
              <a:gd name="connsiteX1" fmla="*/ 6970088 w 6970088"/>
              <a:gd name="connsiteY1" fmla="*/ 0 h 6491590"/>
              <a:gd name="connsiteX2" fmla="*/ 6897091 w 6970088"/>
              <a:gd name="connsiteY2" fmla="*/ 215737 h 6491590"/>
              <a:gd name="connsiteX3" fmla="*/ 6438989 w 6970088"/>
              <a:gd name="connsiteY3" fmla="*/ 3245796 h 6491590"/>
              <a:gd name="connsiteX4" fmla="*/ 6897091 w 6970088"/>
              <a:gd name="connsiteY4" fmla="*/ 6275855 h 6491590"/>
              <a:gd name="connsiteX5" fmla="*/ 6970088 w 6970088"/>
              <a:gd name="connsiteY5" fmla="*/ 6491590 h 6491590"/>
              <a:gd name="connsiteX6" fmla="*/ 0 w 6970088"/>
              <a:gd name="connsiteY6" fmla="*/ 6491590 h 6491590"/>
              <a:gd name="connsiteX7" fmla="*/ 0 w 6970088"/>
              <a:gd name="connsiteY7" fmla="*/ 0 h 649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0088" h="6491590">
                <a:moveTo>
                  <a:pt x="0" y="0"/>
                </a:moveTo>
                <a:lnTo>
                  <a:pt x="6970088" y="0"/>
                </a:lnTo>
                <a:lnTo>
                  <a:pt x="6897091" y="215737"/>
                </a:lnTo>
                <a:cubicBezTo>
                  <a:pt x="6599372" y="1172932"/>
                  <a:pt x="6438989" y="2190634"/>
                  <a:pt x="6438989" y="3245796"/>
                </a:cubicBezTo>
                <a:cubicBezTo>
                  <a:pt x="6438989" y="4300958"/>
                  <a:pt x="6599372" y="5318660"/>
                  <a:pt x="6897091" y="6275855"/>
                </a:cubicBezTo>
                <a:lnTo>
                  <a:pt x="6970088" y="6491590"/>
                </a:lnTo>
                <a:lnTo>
                  <a:pt x="0" y="649159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354"/>
            <a:endParaRPr lang="en-US" sz="2400">
              <a:solidFill>
                <a:srgbClr val="FFFFFF"/>
              </a:solidFill>
              <a:latin typeface="Calibri" panose="020F0502020204030204"/>
            </a:endParaRPr>
          </a:p>
        </p:txBody>
      </p:sp>
      <p:sp>
        <p:nvSpPr>
          <p:cNvPr id="4" name="TextBox 3">
            <a:extLst>
              <a:ext uri="{FF2B5EF4-FFF2-40B4-BE49-F238E27FC236}">
                <a16:creationId xmlns:a16="http://schemas.microsoft.com/office/drawing/2014/main" id="{55D0EBC1-4039-02A0-F9E8-7DD2570D5E8C}"/>
              </a:ext>
            </a:extLst>
          </p:cNvPr>
          <p:cNvSpPr txBox="1"/>
          <p:nvPr/>
        </p:nvSpPr>
        <p:spPr>
          <a:xfrm>
            <a:off x="5181765" y="500738"/>
            <a:ext cx="7095891" cy="461665"/>
          </a:xfrm>
          <a:prstGeom prst="rect">
            <a:avLst/>
          </a:prstGeom>
          <a:noFill/>
        </p:spPr>
        <p:txBody>
          <a:bodyPr wrap="square" lIns="91440" tIns="45720" rIns="91440" bIns="45720" rtlCol="0" anchor="t">
            <a:spAutoFit/>
          </a:bodyPr>
          <a:lstStyle/>
          <a:p>
            <a:pPr algn="ctr" defTabSz="914400">
              <a:defRPr/>
            </a:pPr>
            <a:r>
              <a:rPr lang="en-US" sz="2400" dirty="0">
                <a:solidFill>
                  <a:srgbClr val="122B5B"/>
                </a:solidFill>
                <a:latin typeface="Poppins"/>
                <a:cs typeface="Poppins"/>
              </a:rPr>
              <a:t>Sample Messaging for Internal Channels</a:t>
            </a:r>
          </a:p>
        </p:txBody>
      </p:sp>
      <p:sp>
        <p:nvSpPr>
          <p:cNvPr id="10" name="TextBox 9">
            <a:extLst>
              <a:ext uri="{FF2B5EF4-FFF2-40B4-BE49-F238E27FC236}">
                <a16:creationId xmlns:a16="http://schemas.microsoft.com/office/drawing/2014/main" id="{0CFD53C6-F573-DA7D-FB25-BC9041805145}"/>
              </a:ext>
            </a:extLst>
          </p:cNvPr>
          <p:cNvSpPr txBox="1"/>
          <p:nvPr/>
        </p:nvSpPr>
        <p:spPr>
          <a:xfrm>
            <a:off x="5828963" y="1202855"/>
            <a:ext cx="58014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accent4"/>
                </a:solidFill>
                <a:latin typeface="Poppins"/>
                <a:cs typeface="Poppins"/>
              </a:rPr>
              <a:t>Use this short-form messaging across internal channels (i.e., intranet, messaging platforms) to promote this new benefit.</a:t>
            </a:r>
          </a:p>
        </p:txBody>
      </p:sp>
      <p:sp>
        <p:nvSpPr>
          <p:cNvPr id="12" name="Rectangle: Rounded Corners 11">
            <a:extLst>
              <a:ext uri="{FF2B5EF4-FFF2-40B4-BE49-F238E27FC236}">
                <a16:creationId xmlns:a16="http://schemas.microsoft.com/office/drawing/2014/main" id="{89C2F91A-FE96-4877-A231-2104DBCE8A93}"/>
              </a:ext>
            </a:extLst>
          </p:cNvPr>
          <p:cNvSpPr/>
          <p:nvPr/>
        </p:nvSpPr>
        <p:spPr>
          <a:xfrm>
            <a:off x="5899997" y="2274304"/>
            <a:ext cx="5568950" cy="4082957"/>
          </a:xfrm>
          <a:prstGeom prst="roundRect">
            <a:avLst/>
          </a:prstGeom>
          <a:solidFill>
            <a:srgbClr val="E0EEF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400" dirty="0">
              <a:solidFill>
                <a:srgbClr val="122B5B"/>
              </a:solidFill>
            </a:endParaRPr>
          </a:p>
          <a:p>
            <a:pPr marL="285750" indent="-285750">
              <a:buFont typeface="Arial" panose="020B0604020202020204" pitchFamily="34" charset="0"/>
              <a:buChar char="•"/>
            </a:pPr>
            <a:r>
              <a:rPr lang="en-US" sz="1400" dirty="0">
                <a:solidFill>
                  <a:srgbClr val="122B5B"/>
                </a:solidFill>
                <a:latin typeface="Poppins"/>
                <a:cs typeface="Poppins"/>
              </a:rPr>
              <a:t>Hi team, we are thrilled to announce a new benefit through Progyny for menopause and midlife care. Eligible members now have nationwide access to specialized virtual care for all stages of menopause. Get the care you deserve, manage your symptoms, and boost overall health. Call </a:t>
            </a:r>
            <a:r>
              <a:rPr lang="en-US" sz="1400" dirty="0">
                <a:solidFill>
                  <a:srgbClr val="122B5B"/>
                </a:solidFill>
                <a:highlight>
                  <a:srgbClr val="FFFF00"/>
                </a:highlight>
                <a:latin typeface="Poppins"/>
                <a:cs typeface="Poppins"/>
              </a:rPr>
              <a:t>Progyny Phone Number</a:t>
            </a:r>
            <a:r>
              <a:rPr lang="en-US" sz="1400" dirty="0">
                <a:solidFill>
                  <a:srgbClr val="122B5B"/>
                </a:solidFill>
                <a:latin typeface="Poppins"/>
                <a:cs typeface="Poppins"/>
              </a:rPr>
              <a:t> to get started and book your visit today. </a:t>
            </a:r>
          </a:p>
          <a:p>
            <a:pPr marL="285750" indent="-285750">
              <a:buFont typeface="Arial" panose="020B0604020202020204" pitchFamily="34" charset="0"/>
              <a:buChar char="•"/>
            </a:pPr>
            <a:endParaRPr lang="en-US" sz="1600" dirty="0">
              <a:solidFill>
                <a:srgbClr val="122B5B"/>
              </a:solidFill>
            </a:endParaRPr>
          </a:p>
          <a:p>
            <a:pPr marL="285750" indent="-285750">
              <a:buFont typeface="Arial" panose="020B0604020202020204" pitchFamily="34" charset="0"/>
              <a:buChar char="•"/>
            </a:pPr>
            <a:r>
              <a:rPr lang="en-US" sz="1400" dirty="0">
                <a:solidFill>
                  <a:srgbClr val="122B5B"/>
                </a:solidFill>
                <a:latin typeface="Poppins"/>
                <a:cs typeface="Poppins"/>
              </a:rPr>
              <a:t>Hi team, exciting news. We have expanded our Progyny benefit to include support for menopause and midlife care. You’ll have access to virtual, integrative care; hormonal and non-hormonal treatment; and lifestyle support for symptom relief. Call </a:t>
            </a:r>
            <a:r>
              <a:rPr lang="en-US" sz="1400" dirty="0">
                <a:solidFill>
                  <a:srgbClr val="122B5B"/>
                </a:solidFill>
                <a:highlight>
                  <a:srgbClr val="FFFF00"/>
                </a:highlight>
                <a:latin typeface="Poppins"/>
                <a:cs typeface="Poppins"/>
              </a:rPr>
              <a:t>Progyny Phone Number</a:t>
            </a:r>
            <a:r>
              <a:rPr lang="en-US" sz="1400" dirty="0">
                <a:solidFill>
                  <a:srgbClr val="122B5B"/>
                </a:solidFill>
                <a:latin typeface="Poppins"/>
                <a:cs typeface="Poppins"/>
              </a:rPr>
              <a:t> to get started.</a:t>
            </a:r>
            <a:endParaRPr lang="en-US" sz="1600" dirty="0">
              <a:solidFill>
                <a:srgbClr val="122B5B"/>
              </a:solidFill>
              <a:latin typeface="Poppins"/>
              <a:cs typeface="Poppins"/>
            </a:endParaRPr>
          </a:p>
          <a:p>
            <a:endParaRPr lang="en-US" sz="1400" dirty="0">
              <a:solidFill>
                <a:srgbClr val="122B5B"/>
              </a:solidFill>
              <a:latin typeface="Poppins" panose="00000500000000000000" pitchFamily="2" charset="0"/>
              <a:cs typeface="Poppins" panose="00000500000000000000" pitchFamily="2" charset="0"/>
            </a:endParaRPr>
          </a:p>
          <a:p>
            <a:endParaRPr lang="en-US" b="1" dirty="0">
              <a:solidFill>
                <a:srgbClr val="122B5B"/>
              </a:solidFill>
              <a:latin typeface="Poppins SemiBold" pitchFamily="2" charset="77"/>
              <a:cs typeface="Poppins SemiBold" pitchFamily="2" charset="77"/>
            </a:endParaRPr>
          </a:p>
        </p:txBody>
      </p:sp>
      <p:sp>
        <p:nvSpPr>
          <p:cNvPr id="17" name="TextBox 16">
            <a:extLst>
              <a:ext uri="{FF2B5EF4-FFF2-40B4-BE49-F238E27FC236}">
                <a16:creationId xmlns:a16="http://schemas.microsoft.com/office/drawing/2014/main" id="{AB292A99-E5B2-8A91-442C-734FD50FED43}"/>
              </a:ext>
            </a:extLst>
          </p:cNvPr>
          <p:cNvSpPr txBox="1"/>
          <p:nvPr/>
        </p:nvSpPr>
        <p:spPr>
          <a:xfrm>
            <a:off x="365761" y="6487386"/>
            <a:ext cx="3537339" cy="365760"/>
          </a:xfrm>
          <a:prstGeom prst="rect">
            <a:avLst/>
          </a:prstGeom>
          <a:noFill/>
        </p:spPr>
        <p:txBody>
          <a:bodyPr wrap="square" lIns="0" rIns="0" rtlCol="0" anchor="ctr" anchorCtr="0">
            <a:noAutofit/>
          </a:bodyPr>
          <a:lstStyle/>
          <a:p>
            <a:pPr marL="0" marR="0" indent="0" algn="l" defTabSz="914309" rtl="0" eaLnBrk="1" fontAlgn="auto" latinLnBrk="0" hangingPunct="1">
              <a:lnSpc>
                <a:spcPts val="1173"/>
              </a:lnSpc>
              <a:spcBef>
                <a:spcPts val="0"/>
              </a:spcBef>
              <a:spcAft>
                <a:spcPts val="0"/>
              </a:spcAft>
              <a:buClrTx/>
              <a:buSzTx/>
              <a:buFontTx/>
              <a:buNone/>
              <a:tabLst/>
              <a:defRPr/>
            </a:pPr>
            <a:r>
              <a:rPr lang="en-US" sz="600" b="0" spc="89" baseline="0">
                <a:solidFill>
                  <a:schemeClr val="bg1"/>
                </a:solidFill>
                <a:latin typeface="Poppins" pitchFamily="2" charset="77"/>
                <a:cs typeface="Poppins" pitchFamily="2" charset="77"/>
              </a:rPr>
              <a:t>PROPRIETARY &amp; CONFIDENTIAL</a:t>
            </a:r>
            <a:r>
              <a:rPr lang="en-US" sz="600" b="0" spc="89">
                <a:solidFill>
                  <a:schemeClr val="bg1"/>
                </a:solidFill>
                <a:latin typeface="Poppins" pitchFamily="2" charset="77"/>
                <a:cs typeface="Poppins" pitchFamily="2" charset="77"/>
              </a:rPr>
              <a:t>  |  </a:t>
            </a:r>
            <a:r>
              <a:rPr lang="en-US" sz="600" b="0" spc="89" baseline="0">
                <a:solidFill>
                  <a:schemeClr val="bg1"/>
                </a:solidFill>
                <a:latin typeface="Poppins" pitchFamily="2" charset="77"/>
                <a:cs typeface="Poppins" pitchFamily="2" charset="77"/>
              </a:rPr>
              <a:t>NOT FOR DISTRIBUTION </a:t>
            </a:r>
            <a:endParaRPr lang="en-US" sz="1100" b="0">
              <a:solidFill>
                <a:schemeClr val="bg1"/>
              </a:solidFill>
              <a:latin typeface="Poppins" pitchFamily="2" charset="77"/>
              <a:cs typeface="Poppins" pitchFamily="2" charset="77"/>
            </a:endParaRPr>
          </a:p>
        </p:txBody>
      </p:sp>
      <p:sp>
        <p:nvSpPr>
          <p:cNvPr id="19" name="Slide Number Placeholder 5">
            <a:extLst>
              <a:ext uri="{FF2B5EF4-FFF2-40B4-BE49-F238E27FC236}">
                <a16:creationId xmlns:a16="http://schemas.microsoft.com/office/drawing/2014/main" id="{C057E325-4F75-5FFF-B703-CDC1995C03EC}"/>
              </a:ext>
            </a:extLst>
          </p:cNvPr>
          <p:cNvSpPr txBox="1">
            <a:spLocks/>
          </p:cNvSpPr>
          <p:nvPr/>
        </p:nvSpPr>
        <p:spPr>
          <a:xfrm>
            <a:off x="2" y="6486146"/>
            <a:ext cx="365759" cy="365760"/>
          </a:xfrm>
          <a:prstGeom prst="rect">
            <a:avLst/>
          </a:prstGeom>
        </p:spPr>
        <p:txBody>
          <a:bodyPr vert="horz" lIns="121920" tIns="60960" rIns="121920" bIns="60960" rtlCol="0" anchor="ctr"/>
          <a:lstStyle>
            <a:defPPr>
              <a:defRPr lang="en-US"/>
            </a:defPPr>
            <a:lvl1pPr marL="0" algn="ctr" defTabSz="457200" rtl="0" eaLnBrk="1" latinLnBrk="0" hangingPunct="1">
              <a:defRPr sz="600" b="0" i="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173"/>
              </a:lnSpc>
            </a:pPr>
            <a:fld id="{89D427A8-D3E0-F446-9D2E-4BBB809F400C}" type="slidenum">
              <a:rPr lang="en-US" sz="600" smtClean="0">
                <a:solidFill>
                  <a:schemeClr val="bg1"/>
                </a:solidFill>
                <a:latin typeface="Poppins" pitchFamily="2" charset="77"/>
                <a:cs typeface="Poppins" pitchFamily="2" charset="77"/>
              </a:rPr>
              <a:pPr>
                <a:lnSpc>
                  <a:spcPts val="1173"/>
                </a:lnSpc>
              </a:pPr>
              <a:t>8</a:t>
            </a:fld>
            <a:endParaRPr lang="en-US" sz="667">
              <a:solidFill>
                <a:schemeClr val="bg1"/>
              </a:solidFill>
              <a:latin typeface="Poppins" pitchFamily="2" charset="77"/>
              <a:cs typeface="Poppins" pitchFamily="2" charset="77"/>
            </a:endParaRPr>
          </a:p>
        </p:txBody>
      </p:sp>
      <p:pic>
        <p:nvPicPr>
          <p:cNvPr id="21" name="Graphic 20">
            <a:extLst>
              <a:ext uri="{FF2B5EF4-FFF2-40B4-BE49-F238E27FC236}">
                <a16:creationId xmlns:a16="http://schemas.microsoft.com/office/drawing/2014/main" id="{74BD6623-B897-B222-8BD9-F859DC99045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90656" y="6564293"/>
            <a:ext cx="822960" cy="235558"/>
          </a:xfrm>
          <a:prstGeom prst="rect">
            <a:avLst/>
          </a:prstGeom>
        </p:spPr>
      </p:pic>
    </p:spTree>
    <p:extLst>
      <p:ext uri="{BB962C8B-B14F-4D97-AF65-F5344CB8AC3E}">
        <p14:creationId xmlns:p14="http://schemas.microsoft.com/office/powerpoint/2010/main" val="90667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2210B2-59C7-182F-0F3C-B2AF3DCB564F}"/>
              </a:ext>
            </a:extLst>
          </p:cNvPr>
          <p:cNvSpPr txBox="1"/>
          <p:nvPr/>
        </p:nvSpPr>
        <p:spPr>
          <a:xfrm>
            <a:off x="597529" y="1418063"/>
            <a:ext cx="51529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142D5B"/>
                </a:solidFill>
                <a:latin typeface="Poppins"/>
                <a:cs typeface="Poppins"/>
              </a:rPr>
              <a:t>Please connect with your Progyny contact for cobranding and customization needs </a:t>
            </a:r>
          </a:p>
        </p:txBody>
      </p:sp>
      <p:sp>
        <p:nvSpPr>
          <p:cNvPr id="16" name="Title 1">
            <a:extLst>
              <a:ext uri="{FF2B5EF4-FFF2-40B4-BE49-F238E27FC236}">
                <a16:creationId xmlns:a16="http://schemas.microsoft.com/office/drawing/2014/main" id="{1212857F-07D7-FCD2-174E-D5F28C307E74}"/>
              </a:ext>
            </a:extLst>
          </p:cNvPr>
          <p:cNvSpPr txBox="1">
            <a:spLocks/>
          </p:cNvSpPr>
          <p:nvPr/>
        </p:nvSpPr>
        <p:spPr>
          <a:xfrm>
            <a:off x="596181" y="353624"/>
            <a:ext cx="4666935" cy="1574886"/>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120000"/>
              </a:lnSpc>
            </a:pPr>
            <a:r>
              <a:rPr lang="en-US" sz="3600" dirty="0">
                <a:solidFill>
                  <a:srgbClr val="142D5B"/>
                </a:solidFill>
                <a:latin typeface="Poppins"/>
                <a:cs typeface="Poppins"/>
              </a:rPr>
              <a:t>Member Materials</a:t>
            </a:r>
          </a:p>
        </p:txBody>
      </p:sp>
      <p:sp>
        <p:nvSpPr>
          <p:cNvPr id="14" name="Rectangle 13">
            <a:extLst>
              <a:ext uri="{FF2B5EF4-FFF2-40B4-BE49-F238E27FC236}">
                <a16:creationId xmlns:a16="http://schemas.microsoft.com/office/drawing/2014/main" id="{C09EBE4D-8C5C-0876-0CF0-B033DC896D0C}"/>
              </a:ext>
            </a:extLst>
          </p:cNvPr>
          <p:cNvSpPr/>
          <p:nvPr/>
        </p:nvSpPr>
        <p:spPr>
          <a:xfrm>
            <a:off x="6648635" y="3839064"/>
            <a:ext cx="1916152" cy="17267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bg1"/>
                </a:solidFill>
                <a:latin typeface="Poppins"/>
                <a:cs typeface="Poppins"/>
                <a:hlinkClick r:id="rId3">
                  <a:extLst>
                    <a:ext uri="{A12FA001-AC4F-418D-AE19-62706E023703}">
                      <ahyp:hlinkClr xmlns:ahyp="http://schemas.microsoft.com/office/drawing/2018/hyperlinkcolor" val="tx"/>
                    </a:ext>
                  </a:extLst>
                </a:hlinkClick>
              </a:rPr>
              <a:t>Frequently Asked Questions Handout</a:t>
            </a:r>
            <a:endParaRPr lang="en-US" sz="1400" dirty="0">
              <a:solidFill>
                <a:schemeClr val="bg1"/>
              </a:solidFill>
              <a:latin typeface="Poppins"/>
              <a:cs typeface="Poppins"/>
            </a:endParaRPr>
          </a:p>
        </p:txBody>
      </p:sp>
      <p:sp>
        <p:nvSpPr>
          <p:cNvPr id="2" name="Text Placeholder 2">
            <a:extLst>
              <a:ext uri="{FF2B5EF4-FFF2-40B4-BE49-F238E27FC236}">
                <a16:creationId xmlns:a16="http://schemas.microsoft.com/office/drawing/2014/main" id="{AE7AF662-D8D1-A621-B05E-C3C74E1BD8A8}"/>
              </a:ext>
            </a:extLst>
          </p:cNvPr>
          <p:cNvSpPr txBox="1">
            <a:spLocks/>
          </p:cNvSpPr>
          <p:nvPr/>
        </p:nvSpPr>
        <p:spPr>
          <a:xfrm>
            <a:off x="1155416" y="2245673"/>
            <a:ext cx="3297145" cy="9615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Poppins"/>
                <a:cs typeface="Poppins"/>
                <a:hlinkClick r:id="rId4"/>
              </a:rPr>
              <a:t>What to Expect</a:t>
            </a:r>
            <a:endParaRPr lang="en-US" sz="1400" dirty="0">
              <a:latin typeface="Poppins"/>
              <a:cs typeface="Poppins"/>
            </a:endParaRPr>
          </a:p>
        </p:txBody>
      </p:sp>
      <p:sp>
        <p:nvSpPr>
          <p:cNvPr id="3" name="Text Placeholder 11">
            <a:extLst>
              <a:ext uri="{FF2B5EF4-FFF2-40B4-BE49-F238E27FC236}">
                <a16:creationId xmlns:a16="http://schemas.microsoft.com/office/drawing/2014/main" id="{CE2CD3C0-C29E-1093-8B85-F370102C9BBA}"/>
              </a:ext>
            </a:extLst>
          </p:cNvPr>
          <p:cNvSpPr txBox="1">
            <a:spLocks/>
          </p:cNvSpPr>
          <p:nvPr/>
        </p:nvSpPr>
        <p:spPr>
          <a:xfrm>
            <a:off x="4658397" y="2245673"/>
            <a:ext cx="3294622" cy="9615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Poppins"/>
                <a:cs typeface="Poppins"/>
                <a:hlinkClick r:id="rId5"/>
              </a:rPr>
              <a:t>Frequently Asked Questions</a:t>
            </a:r>
            <a:endParaRPr lang="en-US" sz="1400" dirty="0">
              <a:latin typeface="Poppins"/>
              <a:cs typeface="Poppins"/>
            </a:endParaRPr>
          </a:p>
        </p:txBody>
      </p:sp>
      <p:pic>
        <p:nvPicPr>
          <p:cNvPr id="11" name="Picture 10" descr="A person on a cell phone&#10;&#10;Description automatically generated">
            <a:extLst>
              <a:ext uri="{FF2B5EF4-FFF2-40B4-BE49-F238E27FC236}">
                <a16:creationId xmlns:a16="http://schemas.microsoft.com/office/drawing/2014/main" id="{D55EE9DF-A281-A034-4BDF-C91FC1F9AEE0}"/>
              </a:ext>
            </a:extLst>
          </p:cNvPr>
          <p:cNvPicPr>
            <a:picLocks noChangeAspect="1"/>
          </p:cNvPicPr>
          <p:nvPr/>
        </p:nvPicPr>
        <p:blipFill>
          <a:blip r:embed="rId6"/>
          <a:stretch>
            <a:fillRect/>
          </a:stretch>
        </p:blipFill>
        <p:spPr>
          <a:xfrm>
            <a:off x="552138" y="2634391"/>
            <a:ext cx="2743200" cy="3612890"/>
          </a:xfrm>
          <a:prstGeom prst="rect">
            <a:avLst/>
          </a:prstGeom>
          <a:effectLst>
            <a:outerShdw blurRad="63500" sx="102000" sy="102000" algn="ctr" rotWithShape="0">
              <a:prstClr val="black">
                <a:alpha val="40000"/>
              </a:prstClr>
            </a:outerShdw>
          </a:effectLst>
        </p:spPr>
      </p:pic>
      <p:pic>
        <p:nvPicPr>
          <p:cNvPr id="17" name="Picture 16" descr="A screenshot of a page&#10;&#10;Description automatically generated">
            <a:extLst>
              <a:ext uri="{FF2B5EF4-FFF2-40B4-BE49-F238E27FC236}">
                <a16:creationId xmlns:a16="http://schemas.microsoft.com/office/drawing/2014/main" id="{51AC88B7-F6AE-A91B-BBA5-59347D2B12FF}"/>
              </a:ext>
            </a:extLst>
          </p:cNvPr>
          <p:cNvPicPr>
            <a:picLocks noChangeAspect="1"/>
          </p:cNvPicPr>
          <p:nvPr/>
        </p:nvPicPr>
        <p:blipFill>
          <a:blip r:embed="rId7"/>
          <a:stretch>
            <a:fillRect/>
          </a:stretch>
        </p:blipFill>
        <p:spPr>
          <a:xfrm>
            <a:off x="4389464" y="2634656"/>
            <a:ext cx="2743200" cy="3616750"/>
          </a:xfrm>
          <a:prstGeom prst="rect">
            <a:avLst/>
          </a:prstGeom>
          <a:effectLst>
            <a:outerShdw blurRad="63500" sx="102000" sy="102000" algn="ctr" rotWithShape="0">
              <a:prstClr val="black">
                <a:alpha val="40000"/>
              </a:prstClr>
            </a:outerShdw>
          </a:effectLst>
        </p:spPr>
      </p:pic>
      <p:sp>
        <p:nvSpPr>
          <p:cNvPr id="19" name="Text Placeholder 11">
            <a:extLst>
              <a:ext uri="{FF2B5EF4-FFF2-40B4-BE49-F238E27FC236}">
                <a16:creationId xmlns:a16="http://schemas.microsoft.com/office/drawing/2014/main" id="{8A1D3678-80E0-6A8E-558C-881F34EBA87A}"/>
              </a:ext>
            </a:extLst>
          </p:cNvPr>
          <p:cNvSpPr txBox="1">
            <a:spLocks/>
          </p:cNvSpPr>
          <p:nvPr/>
        </p:nvSpPr>
        <p:spPr>
          <a:xfrm>
            <a:off x="8897378" y="2273968"/>
            <a:ext cx="3294622" cy="961573"/>
          </a:xfrm>
          <a:prstGeom prst="rect">
            <a:avLst/>
          </a:prstGeom>
        </p:spPr>
        <p:txBody>
          <a:bodyPr vert="horz" lIns="91440" tIns="45720" rIns="91440" bIns="45720" rtlCol="0" anchor="t">
            <a:noAutofit/>
          </a:bodyPr>
          <a:lstStyle>
            <a:lvl1pPr marL="0" indent="0" algn="ctr" defTabSz="609539" rtl="0" eaLnBrk="1" latinLnBrk="0" hangingPunct="1">
              <a:spcBef>
                <a:spcPct val="20000"/>
              </a:spcBef>
              <a:buFont typeface="Arial"/>
              <a:buNone/>
              <a:tabLst/>
              <a:defRPr sz="1600" b="1" kern="1200">
                <a:solidFill>
                  <a:schemeClr val="tx1"/>
                </a:solidFill>
                <a:latin typeface="Poppins" pitchFamily="2" charset="77"/>
                <a:ea typeface="+mn-ea"/>
                <a:cs typeface="Poppins" pitchFamily="2" charset="77"/>
              </a:defRPr>
            </a:lvl1pPr>
            <a:lvl2pPr marL="613803" indent="-230706" algn="l" defTabSz="609539" rtl="0" eaLnBrk="1" latinLnBrk="0" hangingPunct="1">
              <a:spcBef>
                <a:spcPct val="20000"/>
              </a:spcBef>
              <a:buFont typeface="Arial" panose="020B0604020202020204" pitchFamily="34" charset="0"/>
              <a:buChar char="•"/>
              <a:tabLst/>
              <a:defRPr sz="1800" kern="1200">
                <a:solidFill>
                  <a:schemeClr val="tx1"/>
                </a:solidFill>
                <a:latin typeface="Poppins" pitchFamily="2" charset="77"/>
                <a:ea typeface="+mn-ea"/>
                <a:cs typeface="Poppins" pitchFamily="2" charset="77"/>
              </a:defRPr>
            </a:lvl2pPr>
            <a:lvl3pPr marL="1219140" indent="-222240" algn="l" defTabSz="609539" rtl="0" eaLnBrk="1" latinLnBrk="0" hangingPunct="1">
              <a:spcBef>
                <a:spcPct val="20000"/>
              </a:spcBef>
              <a:buFont typeface="Arial"/>
              <a:buChar char="•"/>
              <a:tabLst/>
              <a:defRPr sz="1400" kern="1200">
                <a:solidFill>
                  <a:schemeClr val="tx1"/>
                </a:solidFill>
                <a:latin typeface="Poppins" pitchFamily="2" charset="77"/>
                <a:ea typeface="+mn-ea"/>
                <a:cs typeface="Poppins" pitchFamily="2" charset="77"/>
              </a:defRPr>
            </a:lvl3pPr>
            <a:lvl4pPr marL="1832942" indent="-222240" algn="l" defTabSz="609539" rtl="0" eaLnBrk="1" latinLnBrk="0" hangingPunct="1">
              <a:spcBef>
                <a:spcPct val="20000"/>
              </a:spcBef>
              <a:buFont typeface="Courier New" panose="02070309020205020404" pitchFamily="49" charset="0"/>
              <a:buChar char="o"/>
              <a:tabLst/>
              <a:defRPr sz="1400" kern="1200">
                <a:solidFill>
                  <a:schemeClr val="tx1"/>
                </a:solidFill>
                <a:latin typeface="Poppins" pitchFamily="2" charset="77"/>
                <a:ea typeface="+mn-ea"/>
                <a:cs typeface="Poppins" pitchFamily="2" charset="77"/>
              </a:defRPr>
            </a:lvl4pPr>
            <a:lvl5pPr marL="2440395" indent="-228589" algn="l" defTabSz="609539" rtl="0" eaLnBrk="1" latinLnBrk="0" hangingPunct="1">
              <a:spcBef>
                <a:spcPct val="20000"/>
              </a:spcBef>
              <a:buFont typeface="Arial"/>
              <a:buChar char="»"/>
              <a:tabLst/>
              <a:defRPr sz="1400" kern="1200">
                <a:solidFill>
                  <a:schemeClr val="tx1"/>
                </a:solidFill>
                <a:latin typeface="Poppins" pitchFamily="2" charset="77"/>
                <a:ea typeface="+mn-ea"/>
                <a:cs typeface="Poppins" pitchFamily="2" charset="77"/>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algn="l"/>
            <a:r>
              <a:rPr lang="en-US" sz="1400" b="0" dirty="0">
                <a:latin typeface="Poppins"/>
                <a:cs typeface="Poppins"/>
              </a:rPr>
              <a:t>Postcard Mailer</a:t>
            </a:r>
            <a:endParaRPr lang="en-US" sz="1400" b="0" dirty="0"/>
          </a:p>
        </p:txBody>
      </p:sp>
      <p:sp>
        <p:nvSpPr>
          <p:cNvPr id="20" name="TextBox 19">
            <a:extLst>
              <a:ext uri="{FF2B5EF4-FFF2-40B4-BE49-F238E27FC236}">
                <a16:creationId xmlns:a16="http://schemas.microsoft.com/office/drawing/2014/main" id="{12BDCD9B-9695-B4FB-E984-5A7BB000B86F}"/>
              </a:ext>
            </a:extLst>
          </p:cNvPr>
          <p:cNvSpPr txBox="1"/>
          <p:nvPr/>
        </p:nvSpPr>
        <p:spPr>
          <a:xfrm>
            <a:off x="8175066" y="5920677"/>
            <a:ext cx="35569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rgbClr val="122B5B"/>
                </a:solidFill>
                <a:latin typeface="Poppins"/>
                <a:cs typeface="Calibri"/>
              </a:rPr>
              <a:t>Optional deliverable to eligible households. </a:t>
            </a:r>
            <a:endParaRPr lang="en-US" sz="1200" dirty="0">
              <a:solidFill>
                <a:srgbClr val="122B5B"/>
              </a:solidFill>
              <a:latin typeface="Poppins"/>
              <a:cs typeface="Poppins"/>
            </a:endParaRPr>
          </a:p>
        </p:txBody>
      </p:sp>
      <p:pic>
        <p:nvPicPr>
          <p:cNvPr id="5" name="Picture 4" descr="A person talking on a cell phone&#10;&#10;Description automatically generated">
            <a:extLst>
              <a:ext uri="{FF2B5EF4-FFF2-40B4-BE49-F238E27FC236}">
                <a16:creationId xmlns:a16="http://schemas.microsoft.com/office/drawing/2014/main" id="{BD7F529D-8BEF-A303-3123-6AE7E9460FF2}"/>
              </a:ext>
            </a:extLst>
          </p:cNvPr>
          <p:cNvPicPr>
            <a:picLocks noChangeAspect="1"/>
          </p:cNvPicPr>
          <p:nvPr/>
        </p:nvPicPr>
        <p:blipFill>
          <a:blip r:embed="rId8"/>
          <a:stretch>
            <a:fillRect/>
          </a:stretch>
        </p:blipFill>
        <p:spPr>
          <a:xfrm>
            <a:off x="7763943" y="2754754"/>
            <a:ext cx="4063836" cy="29476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77002506"/>
      </p:ext>
    </p:extLst>
  </p:cSld>
  <p:clrMapOvr>
    <a:masterClrMapping/>
  </p:clrMapOvr>
  <mc:AlternateContent xmlns:mc="http://schemas.openxmlformats.org/markup-compatibility/2006" xmlns:p14="http://schemas.microsoft.com/office/powerpoint/2010/main">
    <mc:Choice Requires="p14">
      <p:transition spd="slow" p14:dur="2000" advTm="153158"/>
    </mc:Choice>
    <mc:Fallback xmlns="">
      <p:transition spd="slow" advTm="153158"/>
    </mc:Fallback>
  </mc:AlternateContent>
</p:sld>
</file>

<file path=ppt/theme/theme1.xml><?xml version="1.0" encoding="utf-8"?>
<a:theme xmlns:a="http://schemas.openxmlformats.org/drawingml/2006/main" name="Office Theme">
  <a:themeElements>
    <a:clrScheme name="Progyny 2024">
      <a:dk1>
        <a:srgbClr val="28282B"/>
      </a:dk1>
      <a:lt1>
        <a:srgbClr val="FFFFFF"/>
      </a:lt1>
      <a:dk2>
        <a:srgbClr val="122B5B"/>
      </a:dk2>
      <a:lt2>
        <a:srgbClr val="E7E6E6"/>
      </a:lt2>
      <a:accent1>
        <a:srgbClr val="3959AB"/>
      </a:accent1>
      <a:accent2>
        <a:srgbClr val="4A670D"/>
      </a:accent2>
      <a:accent3>
        <a:srgbClr val="739E17"/>
      </a:accent3>
      <a:accent4>
        <a:srgbClr val="148199"/>
      </a:accent4>
      <a:accent5>
        <a:srgbClr val="760055"/>
      </a:accent5>
      <a:accent6>
        <a:srgbClr val="E1A706"/>
      </a:accent6>
      <a:hlink>
        <a:srgbClr val="0D79AF"/>
      </a:hlink>
      <a:folHlink>
        <a:srgbClr val="954F72"/>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FEDF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45720" rIns="91440" bIns="45720" rtlCol="0" anchor="t">
        <a:spAutoFit/>
      </a:bodyPr>
      <a:lstStyle>
        <a:defPPr marL="342900" indent="-342900" algn="l">
          <a:spcAft>
            <a:spcPts val="600"/>
          </a:spcAft>
          <a:buFont typeface="+mj-lt"/>
          <a:buAutoNum type="arabicPeriod"/>
          <a:defRPr sz="1600" dirty="0">
            <a:solidFill>
              <a:srgbClr val="122B5B"/>
            </a:solidFill>
            <a:latin typeface="Poppins"/>
            <a:cs typeface="Poppins"/>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rogyny">
  <a:themeElements>
    <a:clrScheme name="Progyny 2022">
      <a:dk1>
        <a:srgbClr val="28282B"/>
      </a:dk1>
      <a:lt1>
        <a:srgbClr val="FFFFFF"/>
      </a:lt1>
      <a:dk2>
        <a:srgbClr val="1E385F"/>
      </a:dk2>
      <a:lt2>
        <a:srgbClr val="E7E6E6"/>
      </a:lt2>
      <a:accent1>
        <a:srgbClr val="3959AB"/>
      </a:accent1>
      <a:accent2>
        <a:srgbClr val="4A670D"/>
      </a:accent2>
      <a:accent3>
        <a:srgbClr val="739E17"/>
      </a:accent3>
      <a:accent4>
        <a:srgbClr val="128099"/>
      </a:accent4>
      <a:accent5>
        <a:srgbClr val="591F48"/>
      </a:accent5>
      <a:accent6>
        <a:srgbClr val="E1A706"/>
      </a:accent6>
      <a:hlink>
        <a:srgbClr val="0D79A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ogyny" id="{E1CF7AF5-4482-EC44-AB9B-5C5E5CE7C494}" vid="{53CDF125-E383-274C-8F4B-C039D9C693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CBEB7199C4D547ADF07AD764623FBA" ma:contentTypeVersion="15" ma:contentTypeDescription="Create a new document." ma:contentTypeScope="" ma:versionID="ba7845b7d1ed169d005b0188e09ec49c">
  <xsd:schema xmlns:xsd="http://www.w3.org/2001/XMLSchema" xmlns:xs="http://www.w3.org/2001/XMLSchema" xmlns:p="http://schemas.microsoft.com/office/2006/metadata/properties" xmlns:ns3="04dab757-2234-4581-a76e-e2e8af288940" xmlns:ns4="0e89db39-3d70-42f3-86fa-7db9a1009934" targetNamespace="http://schemas.microsoft.com/office/2006/metadata/properties" ma:root="true" ma:fieldsID="aa9ea7fe22069821c674c83ef0ee7c24" ns3:_="" ns4:_="">
    <xsd:import namespace="04dab757-2234-4581-a76e-e2e8af288940"/>
    <xsd:import namespace="0e89db39-3d70-42f3-86fa-7db9a100993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ServiceObjectDetectorVersions"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dab757-2234-4581-a76e-e2e8af2889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89db39-3d70-42f3-86fa-7db9a100993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e89db39-3d70-42f3-86fa-7db9a1009934">
      <UserInfo>
        <DisplayName>Jason Fararooei</DisplayName>
        <AccountId>28466</AccountId>
        <AccountType/>
      </UserInfo>
    </SharedWithUsers>
    <_activity xmlns="04dab757-2234-4581-a76e-e2e8af28894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F3C363-A73C-4EB5-A1F0-7EED892AA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dab757-2234-4581-a76e-e2e8af288940"/>
    <ds:schemaRef ds:uri="0e89db39-3d70-42f3-86fa-7db9a10099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F5984B-EAC5-4A7C-B1DB-DEAC74542E3B}">
  <ds:schemaRefs>
    <ds:schemaRef ds:uri="http://schemas.microsoft.com/office/2006/metadata/properties"/>
    <ds:schemaRef ds:uri="04dab757-2234-4581-a76e-e2e8af288940"/>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0e89db39-3d70-42f3-86fa-7db9a1009934"/>
    <ds:schemaRef ds:uri="http://www.w3.org/XML/1998/namespace"/>
    <ds:schemaRef ds:uri="http://purl.org/dc/terms/"/>
  </ds:schemaRefs>
</ds:datastoreItem>
</file>

<file path=customXml/itemProps3.xml><?xml version="1.0" encoding="utf-8"?>
<ds:datastoreItem xmlns:ds="http://schemas.openxmlformats.org/officeDocument/2006/customXml" ds:itemID="{DA218195-B5E1-4456-ACA8-A6C68C7037BE}">
  <ds:schemaRefs>
    <ds:schemaRef ds:uri="http://schemas.microsoft.com/sharepoint/v3/contenttype/forms"/>
  </ds:schemaRefs>
</ds:datastoreItem>
</file>

<file path=docMetadata/LabelInfo.xml><?xml version="1.0" encoding="utf-8"?>
<clbl:labelList xmlns:clbl="http://schemas.microsoft.com/office/2020/mipLabelMetadata">
  <clbl:label id="{eef2991d-1069-4afa-bfcf-a4a93c00b52d}" enabled="0" method="" siteId="{eef2991d-1069-4afa-bfcf-a4a93c00b52d}" removed="1"/>
</clbl:labelList>
</file>

<file path=docProps/app.xml><?xml version="1.0" encoding="utf-8"?>
<Properties xmlns="http://schemas.openxmlformats.org/officeDocument/2006/extended-properties" xmlns:vt="http://schemas.openxmlformats.org/officeDocument/2006/docPropsVTypes">
  <Template>Default Theme</Template>
  <TotalTime>534</TotalTime>
  <Words>1046</Words>
  <Application>Microsoft Office PowerPoint</Application>
  <PresentationFormat>Widescreen</PresentationFormat>
  <Paragraphs>117</Paragraphs>
  <Slides>11</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Apple Symbols</vt:lpstr>
      <vt:lpstr>Aptos</vt:lpstr>
      <vt:lpstr>Aptos Display</vt:lpstr>
      <vt:lpstr>Arial</vt:lpstr>
      <vt:lpstr>Calibri</vt:lpstr>
      <vt:lpstr>Courier New</vt:lpstr>
      <vt:lpstr>Poppins</vt:lpstr>
      <vt:lpstr>Poppins Light</vt:lpstr>
      <vt:lpstr>Poppins SemiBold</vt:lpstr>
      <vt:lpstr>System Font Regular</vt:lpstr>
      <vt:lpstr>Office Theme</vt:lpstr>
      <vt:lpstr>1_Progyny</vt:lpstr>
      <vt:lpstr>PowerPoint Presentation</vt:lpstr>
      <vt:lpstr>PowerPoint Presentation</vt:lpstr>
      <vt:lpstr>PowerPoint Presentation</vt:lpstr>
      <vt:lpstr>Communicating Your New Benefit</vt:lpstr>
      <vt:lpstr>Sample Benefit Communications Strategy</vt:lpstr>
      <vt:lpstr>PowerPoint Presentation</vt:lpstr>
      <vt:lpstr>Sample Social Media Posts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Falco</dc:creator>
  <cp:lastModifiedBy>Samantha Meiers</cp:lastModifiedBy>
  <cp:revision>7</cp:revision>
  <dcterms:created xsi:type="dcterms:W3CDTF">2023-11-07T18:22:28Z</dcterms:created>
  <dcterms:modified xsi:type="dcterms:W3CDTF">2024-03-19T14:55:21Z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0x010100ADCBEB7199C4D547ADF07AD764623FBA</vt:lpwstr>
  </property>
  <property fmtid="{D5CDD505-2E9C-101B-9397-08002B2CF9AE}" pid="3" name="MediaServiceImageTags">
    <vt:lpwstr/>
  </property>
</Properties>
</file>